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372" r:id="rId5"/>
    <p:sldId id="407" r:id="rId6"/>
    <p:sldId id="367" r:id="rId7"/>
    <p:sldId id="376" r:id="rId8"/>
    <p:sldId id="374" r:id="rId9"/>
    <p:sldId id="404" r:id="rId10"/>
    <p:sldId id="364" r:id="rId11"/>
    <p:sldId id="377" r:id="rId12"/>
    <p:sldId id="403" r:id="rId13"/>
    <p:sldId id="378" r:id="rId14"/>
    <p:sldId id="402" r:id="rId15"/>
    <p:sldId id="405" r:id="rId16"/>
    <p:sldId id="406" r:id="rId17"/>
    <p:sldId id="379" r:id="rId18"/>
    <p:sldId id="380" r:id="rId19"/>
    <p:sldId id="381" r:id="rId20"/>
    <p:sldId id="395" r:id="rId21"/>
    <p:sldId id="401" r:id="rId22"/>
    <p:sldId id="396" r:id="rId23"/>
    <p:sldId id="397" r:id="rId24"/>
    <p:sldId id="398" r:id="rId25"/>
    <p:sldId id="394" r:id="rId26"/>
    <p:sldId id="382" r:id="rId27"/>
    <p:sldId id="393" r:id="rId28"/>
    <p:sldId id="383" r:id="rId29"/>
    <p:sldId id="384" r:id="rId30"/>
    <p:sldId id="385" r:id="rId31"/>
    <p:sldId id="386" r:id="rId32"/>
    <p:sldId id="388" r:id="rId33"/>
    <p:sldId id="389" r:id="rId34"/>
    <p:sldId id="399" r:id="rId35"/>
    <p:sldId id="408" r:id="rId36"/>
    <p:sldId id="390" r:id="rId37"/>
    <p:sldId id="391" r:id="rId38"/>
    <p:sldId id="392" r:id="rId39"/>
    <p:sldId id="400" r:id="rId40"/>
    <p:sldId id="371" r:id="rId41"/>
    <p:sldId id="333" r:id="rId42"/>
    <p:sldId id="360" r:id="rId43"/>
    <p:sldId id="370" r:id="rId44"/>
    <p:sldId id="338" r:id="rId45"/>
    <p:sldId id="361" r:id="rId46"/>
    <p:sldId id="362" r:id="rId47"/>
    <p:sldId id="299" r:id="rId48"/>
    <p:sldId id="339" r:id="rId49"/>
    <p:sldId id="363" r:id="rId50"/>
    <p:sldId id="304" r:id="rId51"/>
    <p:sldId id="373" r:id="rId52"/>
    <p:sldId id="343" r:id="rId53"/>
    <p:sldId id="300" r:id="rId54"/>
    <p:sldId id="365" r:id="rId55"/>
    <p:sldId id="366" r:id="rId56"/>
    <p:sldId id="301" r:id="rId57"/>
    <p:sldId id="346" r:id="rId58"/>
    <p:sldId id="302" r:id="rId59"/>
    <p:sldId id="368" r:id="rId60"/>
    <p:sldId id="352" r:id="rId61"/>
    <p:sldId id="303" r:id="rId62"/>
    <p:sldId id="369" r:id="rId63"/>
    <p:sldId id="351" r:id="rId64"/>
    <p:sldId id="354" r:id="rId65"/>
  </p:sldIdLst>
  <p:sldSz cx="12192000" cy="6858000"/>
  <p:notesSz cx="6858000" cy="91440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5191A-EC10-42E7-9CF5-17BC8095237A}" v="171" dt="2025-10-20T18:15:48.251"/>
    <p1510:client id="{209753DE-5EF3-4B9D-8191-3ADA18218A64}" v="4" dt="2025-10-20T16:39:29.935"/>
    <p1510:client id="{3D953F37-D740-463E-BA62-BED9D84BE838}" v="44" dt="2025-10-20T16:35:11.505"/>
    <p1510:client id="{424DFE1B-F053-433B-BA25-36FFD2E25E89}" v="134" dt="2025-10-20T10:33:45.206"/>
    <p1510:client id="{5F654353-0A45-40F5-AE2F-41D597C9B71C}" v="751" dt="2025-10-20T18:05:12.708"/>
    <p1510:client id="{7F0451A6-4473-4207-9854-67277406A486}" v="75" dt="2025-10-20T18:15:27.666"/>
    <p1510:client id="{930992D2-D64E-42A4-BE54-B0AD0F16725D}" v="305" dt="2025-10-20T18:12:58.323"/>
    <p1510:client id="{C56D40AA-7A41-4C03-98A3-9FE0F86B0F4E}" v="60" dt="2025-10-20T14:50:02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Bryden Arroco" userId="S::jgarroco@student.apc.edu.ph::48876b16-4a39-4cd2-9772-db54da72fefe" providerId="AD" clId="Web-{930992D2-D64E-42A4-BE54-B0AD0F16725D}"/>
    <pc:docChg chg="modSld">
      <pc:chgData name="Justin Bryden Arroco" userId="S::jgarroco@student.apc.edu.ph::48876b16-4a39-4cd2-9772-db54da72fefe" providerId="AD" clId="Web-{930992D2-D64E-42A4-BE54-B0AD0F16725D}" dt="2025-10-20T18:12:58.323" v="261" actId="1076"/>
      <pc:docMkLst>
        <pc:docMk/>
      </pc:docMkLst>
      <pc:sldChg chg="addSp modSp">
        <pc:chgData name="Justin Bryden Arroco" userId="S::jgarroco@student.apc.edu.ph::48876b16-4a39-4cd2-9772-db54da72fefe" providerId="AD" clId="Web-{930992D2-D64E-42A4-BE54-B0AD0F16725D}" dt="2025-10-20T17:50:11.290" v="135" actId="1076"/>
        <pc:sldMkLst>
          <pc:docMk/>
          <pc:sldMk cId="1411064408" sldId="364"/>
        </pc:sldMkLst>
        <pc:spChg chg="add mod">
          <ac:chgData name="Justin Bryden Arroco" userId="S::jgarroco@student.apc.edu.ph::48876b16-4a39-4cd2-9772-db54da72fefe" providerId="AD" clId="Web-{930992D2-D64E-42A4-BE54-B0AD0F16725D}" dt="2025-10-20T17:50:11.290" v="135" actId="1076"/>
          <ac:spMkLst>
            <pc:docMk/>
            <pc:sldMk cId="1411064408" sldId="364"/>
            <ac:spMk id="4" creationId="{86D89BA3-790B-04DE-C6EA-10C6B2E881B4}"/>
          </ac:spMkLst>
        </pc:spChg>
        <pc:picChg chg="add mod">
          <ac:chgData name="Justin Bryden Arroco" userId="S::jgarroco@student.apc.edu.ph::48876b16-4a39-4cd2-9772-db54da72fefe" providerId="AD" clId="Web-{930992D2-D64E-42A4-BE54-B0AD0F16725D}" dt="2025-10-20T17:49:58.353" v="121" actId="1076"/>
          <ac:picMkLst>
            <pc:docMk/>
            <pc:sldMk cId="1411064408" sldId="364"/>
            <ac:picMk id="3" creationId="{1CAF37B1-5139-B608-1226-C606134BC920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8:02:51.650" v="217" actId="1076"/>
        <pc:sldMkLst>
          <pc:docMk/>
          <pc:sldMk cId="2864489320" sldId="377"/>
        </pc:sldMkLst>
        <pc:spChg chg="add">
          <ac:chgData name="Justin Bryden Arroco" userId="S::jgarroco@student.apc.edu.ph::48876b16-4a39-4cd2-9772-db54da72fefe" providerId="AD" clId="Web-{930992D2-D64E-42A4-BE54-B0AD0F16725D}" dt="2025-10-20T17:50:14.353" v="137"/>
          <ac:spMkLst>
            <pc:docMk/>
            <pc:sldMk cId="2864489320" sldId="377"/>
            <ac:spMk id="6" creationId="{C44F7336-95DB-D9BE-76BF-8E1EA4F1C4C0}"/>
          </ac:spMkLst>
        </pc:spChg>
        <pc:picChg chg="del">
          <ac:chgData name="Justin Bryden Arroco" userId="S::jgarroco@student.apc.edu.ph::48876b16-4a39-4cd2-9772-db54da72fefe" providerId="AD" clId="Web-{930992D2-D64E-42A4-BE54-B0AD0F16725D}" dt="2025-10-20T18:02:46.166" v="212"/>
          <ac:picMkLst>
            <pc:docMk/>
            <pc:sldMk cId="2864489320" sldId="377"/>
            <ac:picMk id="2" creationId="{D9434B2E-FF0F-9B1A-E5A7-72BCC64208B8}"/>
          </ac:picMkLst>
        </pc:picChg>
        <pc:picChg chg="add">
          <ac:chgData name="Justin Bryden Arroco" userId="S::jgarroco@student.apc.edu.ph::48876b16-4a39-4cd2-9772-db54da72fefe" providerId="AD" clId="Web-{930992D2-D64E-42A4-BE54-B0AD0F16725D}" dt="2025-10-20T17:50:14.338" v="136"/>
          <ac:picMkLst>
            <pc:docMk/>
            <pc:sldMk cId="2864489320" sldId="377"/>
            <ac:picMk id="4" creationId="{D409602C-A0D2-D6CA-ADB6-85B239EDF09C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8:02:51.650" v="217" actId="1076"/>
          <ac:picMkLst>
            <pc:docMk/>
            <pc:sldMk cId="2864489320" sldId="377"/>
            <ac:picMk id="7" creationId="{8B7D231D-8247-6FD6-8737-1C587583A934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50:17.728" v="141"/>
        <pc:sldMkLst>
          <pc:docMk/>
          <pc:sldMk cId="39152628" sldId="378"/>
        </pc:sldMkLst>
        <pc:spChg chg="add">
          <ac:chgData name="Justin Bryden Arroco" userId="S::jgarroco@student.apc.edu.ph::48876b16-4a39-4cd2-9772-db54da72fefe" providerId="AD" clId="Web-{930992D2-D64E-42A4-BE54-B0AD0F16725D}" dt="2025-10-20T17:50:17.728" v="141"/>
          <ac:spMkLst>
            <pc:docMk/>
            <pc:sldMk cId="39152628" sldId="378"/>
            <ac:spMk id="7" creationId="{E4461667-A277-89B6-B8E2-E71C5298BD80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50:17.713" v="140"/>
          <ac:picMkLst>
            <pc:docMk/>
            <pc:sldMk cId="39152628" sldId="378"/>
            <ac:picMk id="5" creationId="{5C46A9B2-AC6C-EC50-1667-5DB603A3BD67}"/>
          </ac:picMkLst>
        </pc:picChg>
      </pc:sldChg>
      <pc:sldChg chg="addSp modSp">
        <pc:chgData name="Justin Bryden Arroco" userId="S::jgarroco@student.apc.edu.ph::48876b16-4a39-4cd2-9772-db54da72fefe" providerId="AD" clId="Web-{930992D2-D64E-42A4-BE54-B0AD0F16725D}" dt="2025-10-20T17:50:40.619" v="155" actId="1076"/>
        <pc:sldMkLst>
          <pc:docMk/>
          <pc:sldMk cId="712923220" sldId="379"/>
        </pc:sldMkLst>
        <pc:spChg chg="add mod">
          <ac:chgData name="Justin Bryden Arroco" userId="S::jgarroco@student.apc.edu.ph::48876b16-4a39-4cd2-9772-db54da72fefe" providerId="AD" clId="Web-{930992D2-D64E-42A4-BE54-B0AD0F16725D}" dt="2025-10-20T17:50:40.619" v="155" actId="1076"/>
          <ac:spMkLst>
            <pc:docMk/>
            <pc:sldMk cId="712923220" sldId="379"/>
            <ac:spMk id="7" creationId="{6B8ABB84-1688-DA68-984C-66EEDFD54D04}"/>
          </ac:spMkLst>
        </pc:spChg>
        <pc:picChg chg="add mod">
          <ac:chgData name="Justin Bryden Arroco" userId="S::jgarroco@student.apc.edu.ph::48876b16-4a39-4cd2-9772-db54da72fefe" providerId="AD" clId="Web-{930992D2-D64E-42A4-BE54-B0AD0F16725D}" dt="2025-10-20T17:50:37.900" v="154" actId="1076"/>
          <ac:picMkLst>
            <pc:docMk/>
            <pc:sldMk cId="712923220" sldId="379"/>
            <ac:picMk id="4" creationId="{405C6032-0DE9-F667-506F-7827ED519D7C}"/>
          </ac:picMkLst>
        </pc:picChg>
      </pc:sldChg>
      <pc:sldChg chg="addSp modSp">
        <pc:chgData name="Justin Bryden Arroco" userId="S::jgarroco@student.apc.edu.ph::48876b16-4a39-4cd2-9772-db54da72fefe" providerId="AD" clId="Web-{930992D2-D64E-42A4-BE54-B0AD0F16725D}" dt="2025-10-20T17:40:09.180" v="42" actId="1076"/>
        <pc:sldMkLst>
          <pc:docMk/>
          <pc:sldMk cId="3785499839" sldId="380"/>
        </pc:sldMkLst>
        <pc:spChg chg="add mod">
          <ac:chgData name="Justin Bryden Arroco" userId="S::jgarroco@student.apc.edu.ph::48876b16-4a39-4cd2-9772-db54da72fefe" providerId="AD" clId="Web-{930992D2-D64E-42A4-BE54-B0AD0F16725D}" dt="2025-10-20T17:40:04.258" v="41" actId="20577"/>
          <ac:spMkLst>
            <pc:docMk/>
            <pc:sldMk cId="3785499839" sldId="380"/>
            <ac:spMk id="5" creationId="{9D24F87B-0CB2-D3B0-C815-3C3BD38771C2}"/>
          </ac:spMkLst>
        </pc:spChg>
        <pc:picChg chg="add mod">
          <ac:chgData name="Justin Bryden Arroco" userId="S::jgarroco@student.apc.edu.ph::48876b16-4a39-4cd2-9772-db54da72fefe" providerId="AD" clId="Web-{930992D2-D64E-42A4-BE54-B0AD0F16725D}" dt="2025-10-20T17:40:09.180" v="42" actId="1076"/>
          <ac:picMkLst>
            <pc:docMk/>
            <pc:sldMk cId="3785499839" sldId="380"/>
            <ac:picMk id="4" creationId="{0B193721-8B44-F491-7D6D-C484421196E1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7:40:18.680" v="48"/>
        <pc:sldMkLst>
          <pc:docMk/>
          <pc:sldMk cId="2609947491" sldId="381"/>
        </pc:sldMkLst>
        <pc:spChg chg="add del mod">
          <ac:chgData name="Justin Bryden Arroco" userId="S::jgarroco@student.apc.edu.ph::48876b16-4a39-4cd2-9772-db54da72fefe" providerId="AD" clId="Web-{930992D2-D64E-42A4-BE54-B0AD0F16725D}" dt="2025-10-20T17:40:14.383" v="46"/>
          <ac:spMkLst>
            <pc:docMk/>
            <pc:sldMk cId="2609947491" sldId="381"/>
            <ac:spMk id="4" creationId="{485553F7-BEF9-2A7A-C593-929AA5869F0C}"/>
          </ac:spMkLst>
        </pc:spChg>
        <pc:spChg chg="add">
          <ac:chgData name="Justin Bryden Arroco" userId="S::jgarroco@student.apc.edu.ph::48876b16-4a39-4cd2-9772-db54da72fefe" providerId="AD" clId="Web-{930992D2-D64E-42A4-BE54-B0AD0F16725D}" dt="2025-10-20T17:40:18.680" v="48"/>
          <ac:spMkLst>
            <pc:docMk/>
            <pc:sldMk cId="2609947491" sldId="381"/>
            <ac:spMk id="8" creationId="{FEE224EB-D824-DAA1-B082-02E680AB2BE5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18.680" v="47"/>
          <ac:picMkLst>
            <pc:docMk/>
            <pc:sldMk cId="2609947491" sldId="381"/>
            <ac:picMk id="6" creationId="{D19F75DD-26F5-3B60-857A-F37CF4EECC2C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40:27.055" v="60"/>
        <pc:sldMkLst>
          <pc:docMk/>
          <pc:sldMk cId="3067872403" sldId="394"/>
        </pc:sldMkLst>
        <pc:spChg chg="add">
          <ac:chgData name="Justin Bryden Arroco" userId="S::jgarroco@student.apc.edu.ph::48876b16-4a39-4cd2-9772-db54da72fefe" providerId="AD" clId="Web-{930992D2-D64E-42A4-BE54-B0AD0F16725D}" dt="2025-10-20T17:40:27.055" v="60"/>
          <ac:spMkLst>
            <pc:docMk/>
            <pc:sldMk cId="3067872403" sldId="394"/>
            <ac:spMk id="7" creationId="{D722F5FC-021F-DBE0-C85E-59AB64BBD815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27.040" v="59"/>
          <ac:picMkLst>
            <pc:docMk/>
            <pc:sldMk cId="3067872403" sldId="394"/>
            <ac:picMk id="4" creationId="{A5CDCEFC-4F6D-668C-CEA9-807D009ED702}"/>
          </ac:picMkLst>
        </pc:picChg>
      </pc:sldChg>
      <pc:sldChg chg="addSp modSp">
        <pc:chgData name="Justin Bryden Arroco" userId="S::jgarroco@student.apc.edu.ph::48876b16-4a39-4cd2-9772-db54da72fefe" providerId="AD" clId="Web-{930992D2-D64E-42A4-BE54-B0AD0F16725D}" dt="2025-10-20T18:06:29.020" v="242" actId="1076"/>
        <pc:sldMkLst>
          <pc:docMk/>
          <pc:sldMk cId="196797026" sldId="395"/>
        </pc:sldMkLst>
        <pc:spChg chg="add mod">
          <ac:chgData name="Justin Bryden Arroco" userId="S::jgarroco@student.apc.edu.ph::48876b16-4a39-4cd2-9772-db54da72fefe" providerId="AD" clId="Web-{930992D2-D64E-42A4-BE54-B0AD0F16725D}" dt="2025-10-20T17:42:32.743" v="78" actId="1076"/>
          <ac:spMkLst>
            <pc:docMk/>
            <pc:sldMk cId="196797026" sldId="395"/>
            <ac:spMk id="7" creationId="{8A5F9410-518E-3A68-F707-E4F9882FDF70}"/>
          </ac:spMkLst>
        </pc:spChg>
        <pc:picChg chg="mod">
          <ac:chgData name="Justin Bryden Arroco" userId="S::jgarroco@student.apc.edu.ph::48876b16-4a39-4cd2-9772-db54da72fefe" providerId="AD" clId="Web-{930992D2-D64E-42A4-BE54-B0AD0F16725D}" dt="2025-10-20T18:06:29.020" v="242" actId="1076"/>
          <ac:picMkLst>
            <pc:docMk/>
            <pc:sldMk cId="196797026" sldId="395"/>
            <ac:picMk id="2" creationId="{4D2BB42E-B793-85D6-1C9C-501F3CEB6A61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7:42:32.743" v="77" actId="1076"/>
          <ac:picMkLst>
            <pc:docMk/>
            <pc:sldMk cId="196797026" sldId="395"/>
            <ac:picMk id="5" creationId="{7BDD17E8-5F11-A571-4964-E724A1ECC3FF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8:02:13.836" v="208" actId="1076"/>
        <pc:sldMkLst>
          <pc:docMk/>
          <pc:sldMk cId="429493233" sldId="396"/>
        </pc:sldMkLst>
        <pc:spChg chg="add">
          <ac:chgData name="Justin Bryden Arroco" userId="S::jgarroco@student.apc.edu.ph::48876b16-4a39-4cd2-9772-db54da72fefe" providerId="AD" clId="Web-{930992D2-D64E-42A4-BE54-B0AD0F16725D}" dt="2025-10-20T17:40:22.587" v="54"/>
          <ac:spMkLst>
            <pc:docMk/>
            <pc:sldMk cId="429493233" sldId="396"/>
            <ac:spMk id="7" creationId="{B6DE4EBF-2D77-2C31-485E-8FB6753B26AC}"/>
          </ac:spMkLst>
        </pc:spChg>
        <pc:picChg chg="del">
          <ac:chgData name="Justin Bryden Arroco" userId="S::jgarroco@student.apc.edu.ph::48876b16-4a39-4cd2-9772-db54da72fefe" providerId="AD" clId="Web-{930992D2-D64E-42A4-BE54-B0AD0F16725D}" dt="2025-10-20T18:02:02.133" v="201"/>
          <ac:picMkLst>
            <pc:docMk/>
            <pc:sldMk cId="429493233" sldId="396"/>
            <ac:picMk id="4" creationId="{61AFC81A-10EF-6658-A895-BD4BCBD71E0E}"/>
          </ac:picMkLst>
        </pc:picChg>
        <pc:picChg chg="add">
          <ac:chgData name="Justin Bryden Arroco" userId="S::jgarroco@student.apc.edu.ph::48876b16-4a39-4cd2-9772-db54da72fefe" providerId="AD" clId="Web-{930992D2-D64E-42A4-BE54-B0AD0F16725D}" dt="2025-10-20T17:40:22.587" v="53"/>
          <ac:picMkLst>
            <pc:docMk/>
            <pc:sldMk cId="429493233" sldId="396"/>
            <ac:picMk id="5" creationId="{9EAB5E2C-1840-45D5-BB2E-666ADA33F582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8:02:13.836" v="208" actId="1076"/>
          <ac:picMkLst>
            <pc:docMk/>
            <pc:sldMk cId="429493233" sldId="396"/>
            <ac:picMk id="8" creationId="{7E79BCA0-A809-E2FB-453D-DA28195BA21D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40:23.571" v="56"/>
        <pc:sldMkLst>
          <pc:docMk/>
          <pc:sldMk cId="2449923954" sldId="397"/>
        </pc:sldMkLst>
        <pc:spChg chg="add">
          <ac:chgData name="Justin Bryden Arroco" userId="S::jgarroco@student.apc.edu.ph::48876b16-4a39-4cd2-9772-db54da72fefe" providerId="AD" clId="Web-{930992D2-D64E-42A4-BE54-B0AD0F16725D}" dt="2025-10-20T17:40:23.571" v="56"/>
          <ac:spMkLst>
            <pc:docMk/>
            <pc:sldMk cId="2449923954" sldId="397"/>
            <ac:spMk id="7" creationId="{AD6120D4-64ED-1089-3D3D-823458707F41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23.555" v="55"/>
          <ac:picMkLst>
            <pc:docMk/>
            <pc:sldMk cId="2449923954" sldId="397"/>
            <ac:picMk id="4" creationId="{36E6DD6B-C23A-53D9-5ED6-AD4366BC74EB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40:25.118" v="58"/>
        <pc:sldMkLst>
          <pc:docMk/>
          <pc:sldMk cId="3959418300" sldId="398"/>
        </pc:sldMkLst>
        <pc:spChg chg="add">
          <ac:chgData name="Justin Bryden Arroco" userId="S::jgarroco@student.apc.edu.ph::48876b16-4a39-4cd2-9772-db54da72fefe" providerId="AD" clId="Web-{930992D2-D64E-42A4-BE54-B0AD0F16725D}" dt="2025-10-20T17:40:25.118" v="58"/>
          <ac:spMkLst>
            <pc:docMk/>
            <pc:sldMk cId="3959418300" sldId="398"/>
            <ac:spMk id="7" creationId="{C9879E2E-F7D0-A1E0-D234-60B5D08C902F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25.118" v="57"/>
          <ac:picMkLst>
            <pc:docMk/>
            <pc:sldMk cId="3959418300" sldId="398"/>
            <ac:picMk id="5" creationId="{E2D87924-70E3-6F6F-C2CC-07A4023DAE75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40:52.321" v="62"/>
        <pc:sldMkLst>
          <pc:docMk/>
          <pc:sldMk cId="3542242030" sldId="399"/>
        </pc:sldMkLst>
        <pc:spChg chg="add">
          <ac:chgData name="Justin Bryden Arroco" userId="S::jgarroco@student.apc.edu.ph::48876b16-4a39-4cd2-9772-db54da72fefe" providerId="AD" clId="Web-{930992D2-D64E-42A4-BE54-B0AD0F16725D}" dt="2025-10-20T17:40:52.321" v="62"/>
          <ac:spMkLst>
            <pc:docMk/>
            <pc:sldMk cId="3542242030" sldId="399"/>
            <ac:spMk id="7" creationId="{3C5DE897-10C0-17DF-4EE4-89A86E6AE6FA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52.321" v="61"/>
          <ac:picMkLst>
            <pc:docMk/>
            <pc:sldMk cId="3542242030" sldId="399"/>
            <ac:picMk id="5" creationId="{DA12805E-296E-90E2-783C-5AA4AE8D51DD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7:45:02.077" v="89" actId="1076"/>
        <pc:sldMkLst>
          <pc:docMk/>
          <pc:sldMk cId="3166128375" sldId="401"/>
        </pc:sldMkLst>
        <pc:spChg chg="add">
          <ac:chgData name="Justin Bryden Arroco" userId="S::jgarroco@student.apc.edu.ph::48876b16-4a39-4cd2-9772-db54da72fefe" providerId="AD" clId="Web-{930992D2-D64E-42A4-BE54-B0AD0F16725D}" dt="2025-10-20T17:40:21.665" v="52"/>
          <ac:spMkLst>
            <pc:docMk/>
            <pc:sldMk cId="3166128375" sldId="401"/>
            <ac:spMk id="7" creationId="{E5CA6B01-DA81-0E11-03A2-72F2F8774ED9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40:21.649" v="51"/>
          <ac:picMkLst>
            <pc:docMk/>
            <pc:sldMk cId="3166128375" sldId="401"/>
            <ac:picMk id="4" creationId="{18750ACE-8610-5C65-DC20-7F8199F86FC4}"/>
          </ac:picMkLst>
        </pc:picChg>
        <pc:picChg chg="del">
          <ac:chgData name="Justin Bryden Arroco" userId="S::jgarroco@student.apc.edu.ph::48876b16-4a39-4cd2-9772-db54da72fefe" providerId="AD" clId="Web-{930992D2-D64E-42A4-BE54-B0AD0F16725D}" dt="2025-10-20T17:44:53.952" v="83"/>
          <ac:picMkLst>
            <pc:docMk/>
            <pc:sldMk cId="3166128375" sldId="401"/>
            <ac:picMk id="5" creationId="{E705F1EF-D62E-1BE7-A5A5-43CF24456077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7:45:02.077" v="89" actId="1076"/>
          <ac:picMkLst>
            <pc:docMk/>
            <pc:sldMk cId="3166128375" sldId="401"/>
            <ac:picMk id="8" creationId="{F084F21C-C326-CE12-E001-F0960FFB2BC4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50:19.416" v="143"/>
        <pc:sldMkLst>
          <pc:docMk/>
          <pc:sldMk cId="1127548876" sldId="402"/>
        </pc:sldMkLst>
        <pc:spChg chg="add">
          <ac:chgData name="Justin Bryden Arroco" userId="S::jgarroco@student.apc.edu.ph::48876b16-4a39-4cd2-9772-db54da72fefe" providerId="AD" clId="Web-{930992D2-D64E-42A4-BE54-B0AD0F16725D}" dt="2025-10-20T17:50:19.416" v="143"/>
          <ac:spMkLst>
            <pc:docMk/>
            <pc:sldMk cId="1127548876" sldId="402"/>
            <ac:spMk id="7" creationId="{A083B3B8-6528-5502-A2C5-5D5222991682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50:19.416" v="142"/>
          <ac:picMkLst>
            <pc:docMk/>
            <pc:sldMk cId="1127548876" sldId="402"/>
            <ac:picMk id="5" creationId="{2B06E3BE-CD30-461C-DCFE-5A1DA888408F}"/>
          </ac:picMkLst>
        </pc:picChg>
      </pc:sldChg>
      <pc:sldChg chg="addSp">
        <pc:chgData name="Justin Bryden Arroco" userId="S::jgarroco@student.apc.edu.ph::48876b16-4a39-4cd2-9772-db54da72fefe" providerId="AD" clId="Web-{930992D2-D64E-42A4-BE54-B0AD0F16725D}" dt="2025-10-20T17:50:16.135" v="139"/>
        <pc:sldMkLst>
          <pc:docMk/>
          <pc:sldMk cId="416480543" sldId="403"/>
        </pc:sldMkLst>
        <pc:spChg chg="add">
          <ac:chgData name="Justin Bryden Arroco" userId="S::jgarroco@student.apc.edu.ph::48876b16-4a39-4cd2-9772-db54da72fefe" providerId="AD" clId="Web-{930992D2-D64E-42A4-BE54-B0AD0F16725D}" dt="2025-10-20T17:50:16.135" v="139"/>
          <ac:spMkLst>
            <pc:docMk/>
            <pc:sldMk cId="416480543" sldId="403"/>
            <ac:spMk id="8" creationId="{8E3F9E2F-A4E9-86CE-7AE7-4678340AF216}"/>
          </ac:spMkLst>
        </pc:spChg>
        <pc:picChg chg="add">
          <ac:chgData name="Justin Bryden Arroco" userId="S::jgarroco@student.apc.edu.ph::48876b16-4a39-4cd2-9772-db54da72fefe" providerId="AD" clId="Web-{930992D2-D64E-42A4-BE54-B0AD0F16725D}" dt="2025-10-20T17:50:16.119" v="138"/>
          <ac:picMkLst>
            <pc:docMk/>
            <pc:sldMk cId="416480543" sldId="403"/>
            <ac:picMk id="6" creationId="{C835956D-1288-A0A6-C642-98E8158F088A}"/>
          </ac:picMkLst>
        </pc:picChg>
      </pc:sldChg>
      <pc:sldChg chg="addSp delSp modSp">
        <pc:chgData name="Justin Bryden Arroco" userId="S::jgarroco@student.apc.edu.ph::48876b16-4a39-4cd2-9772-db54da72fefe" providerId="AD" clId="Web-{930992D2-D64E-42A4-BE54-B0AD0F16725D}" dt="2025-10-20T18:12:58.323" v="261" actId="1076"/>
        <pc:sldMkLst>
          <pc:docMk/>
          <pc:sldMk cId="989640377" sldId="407"/>
        </pc:sldMkLst>
        <pc:spChg chg="mod">
          <ac:chgData name="Justin Bryden Arroco" userId="S::jgarroco@student.apc.edu.ph::48876b16-4a39-4cd2-9772-db54da72fefe" providerId="AD" clId="Web-{930992D2-D64E-42A4-BE54-B0AD0F16725D}" dt="2025-10-20T18:04:48.657" v="225" actId="20577"/>
          <ac:spMkLst>
            <pc:docMk/>
            <pc:sldMk cId="989640377" sldId="407"/>
            <ac:spMk id="8" creationId="{FA000901-2101-A3D8-DC0A-A859C660030A}"/>
          </ac:spMkLst>
        </pc:spChg>
        <pc:spChg chg="mod">
          <ac:chgData name="Justin Bryden Arroco" userId="S::jgarroco@student.apc.edu.ph::48876b16-4a39-4cd2-9772-db54da72fefe" providerId="AD" clId="Web-{930992D2-D64E-42A4-BE54-B0AD0F16725D}" dt="2025-10-20T18:04:16.266" v="220" actId="20577"/>
          <ac:spMkLst>
            <pc:docMk/>
            <pc:sldMk cId="989640377" sldId="407"/>
            <ac:spMk id="30" creationId="{1B930864-84FC-A3BF-4E08-84DCABD6633E}"/>
          </ac:spMkLst>
        </pc:spChg>
        <pc:spChg chg="mod">
          <ac:chgData name="Justin Bryden Arroco" userId="S::jgarroco@student.apc.edu.ph::48876b16-4a39-4cd2-9772-db54da72fefe" providerId="AD" clId="Web-{930992D2-D64E-42A4-BE54-B0AD0F16725D}" dt="2025-10-20T18:05:12.345" v="232" actId="20577"/>
          <ac:spMkLst>
            <pc:docMk/>
            <pc:sldMk cId="989640377" sldId="407"/>
            <ac:spMk id="31" creationId="{004E8360-6A8D-405B-0DE1-011EAD7149AF}"/>
          </ac:spMkLst>
        </pc:spChg>
        <pc:spChg chg="mod">
          <ac:chgData name="Justin Bryden Arroco" userId="S::jgarroco@student.apc.edu.ph::48876b16-4a39-4cd2-9772-db54da72fefe" providerId="AD" clId="Web-{930992D2-D64E-42A4-BE54-B0AD0F16725D}" dt="2025-10-20T18:04:44.688" v="224" actId="20577"/>
          <ac:spMkLst>
            <pc:docMk/>
            <pc:sldMk cId="989640377" sldId="407"/>
            <ac:spMk id="32" creationId="{EF5139F5-7CA5-CC4C-3E52-AE927860103E}"/>
          </ac:spMkLst>
        </pc:spChg>
        <pc:spChg chg="mod">
          <ac:chgData name="Justin Bryden Arroco" userId="S::jgarroco@student.apc.edu.ph::48876b16-4a39-4cd2-9772-db54da72fefe" providerId="AD" clId="Web-{930992D2-D64E-42A4-BE54-B0AD0F16725D}" dt="2025-10-20T18:05:11.486" v="231" actId="20577"/>
          <ac:spMkLst>
            <pc:docMk/>
            <pc:sldMk cId="989640377" sldId="407"/>
            <ac:spMk id="33" creationId="{B60A17CC-D642-DBBD-24A2-1E9424B953FA}"/>
          </ac:spMkLst>
        </pc:spChg>
        <pc:picChg chg="add mod">
          <ac:chgData name="Justin Bryden Arroco" userId="S::jgarroco@student.apc.edu.ph::48876b16-4a39-4cd2-9772-db54da72fefe" providerId="AD" clId="Web-{930992D2-D64E-42A4-BE54-B0AD0F16725D}" dt="2025-10-20T17:41:27.415" v="65" actId="1076"/>
          <ac:picMkLst>
            <pc:docMk/>
            <pc:sldMk cId="989640377" sldId="407"/>
            <ac:picMk id="4" creationId="{EE6D1268-46DA-8E67-391F-464952D91F5A}"/>
          </ac:picMkLst>
        </pc:picChg>
        <pc:picChg chg="add del mod">
          <ac:chgData name="Justin Bryden Arroco" userId="S::jgarroco@student.apc.edu.ph::48876b16-4a39-4cd2-9772-db54da72fefe" providerId="AD" clId="Web-{930992D2-D64E-42A4-BE54-B0AD0F16725D}" dt="2025-10-20T17:56:48.905" v="176"/>
          <ac:picMkLst>
            <pc:docMk/>
            <pc:sldMk cId="989640377" sldId="407"/>
            <ac:picMk id="5" creationId="{38D9AEA5-CD4F-9274-82B9-36471491701C}"/>
          </ac:picMkLst>
        </pc:picChg>
        <pc:picChg chg="del">
          <ac:chgData name="Justin Bryden Arroco" userId="S::jgarroco@student.apc.edu.ph::48876b16-4a39-4cd2-9772-db54da72fefe" providerId="AD" clId="Web-{930992D2-D64E-42A4-BE54-B0AD0F16725D}" dt="2025-10-20T17:43:04.524" v="80"/>
          <ac:picMkLst>
            <pc:docMk/>
            <pc:sldMk cId="989640377" sldId="407"/>
            <ac:picMk id="6" creationId="{EEE2F48B-900F-0D84-6203-E4DC626AE2F1}"/>
          </ac:picMkLst>
        </pc:picChg>
        <pc:picChg chg="add del mod">
          <ac:chgData name="Justin Bryden Arroco" userId="S::jgarroco@student.apc.edu.ph::48876b16-4a39-4cd2-9772-db54da72fefe" providerId="AD" clId="Web-{930992D2-D64E-42A4-BE54-B0AD0F16725D}" dt="2025-10-20T17:56:37.764" v="170"/>
          <ac:picMkLst>
            <pc:docMk/>
            <pc:sldMk cId="989640377" sldId="407"/>
            <ac:picMk id="6" creationId="{F9D09EDB-A9DA-98DA-31B3-0DC25777425C}"/>
          </ac:picMkLst>
        </pc:picChg>
        <pc:picChg chg="add del mod">
          <ac:chgData name="Justin Bryden Arroco" userId="S::jgarroco@student.apc.edu.ph::48876b16-4a39-4cd2-9772-db54da72fefe" providerId="AD" clId="Web-{930992D2-D64E-42A4-BE54-B0AD0F16725D}" dt="2025-10-20T17:56:36.826" v="169"/>
          <ac:picMkLst>
            <pc:docMk/>
            <pc:sldMk cId="989640377" sldId="407"/>
            <ac:picMk id="10" creationId="{4E3BEEAB-625E-7441-F3F7-DA04ECB5CB2F}"/>
          </ac:picMkLst>
        </pc:picChg>
        <pc:picChg chg="del">
          <ac:chgData name="Justin Bryden Arroco" userId="S::jgarroco@student.apc.edu.ph::48876b16-4a39-4cd2-9772-db54da72fefe" providerId="AD" clId="Web-{930992D2-D64E-42A4-BE54-B0AD0F16725D}" dt="2025-10-20T17:43:16.714" v="81"/>
          <ac:picMkLst>
            <pc:docMk/>
            <pc:sldMk cId="989640377" sldId="407"/>
            <ac:picMk id="12" creationId="{44D48257-BDD7-74F3-A501-D6898BDD9B88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7:57:16.687" v="182" actId="14100"/>
          <ac:picMkLst>
            <pc:docMk/>
            <pc:sldMk cId="989640377" sldId="407"/>
            <ac:picMk id="13" creationId="{FE26D376-5EA1-3F7E-9168-4747F6CC6DE2}"/>
          </ac:picMkLst>
        </pc:picChg>
        <pc:picChg chg="del">
          <ac:chgData name="Justin Bryden Arroco" userId="S::jgarroco@student.apc.edu.ph::48876b16-4a39-4cd2-9772-db54da72fefe" providerId="AD" clId="Web-{930992D2-D64E-42A4-BE54-B0AD0F16725D}" dt="2025-10-20T17:56:43.733" v="174"/>
          <ac:picMkLst>
            <pc:docMk/>
            <pc:sldMk cId="989640377" sldId="407"/>
            <ac:picMk id="16" creationId="{A21B0FF7-48A4-42F6-D65D-C97B193A5ADE}"/>
          </ac:picMkLst>
        </pc:picChg>
        <pc:picChg chg="add del mod">
          <ac:chgData name="Justin Bryden Arroco" userId="S::jgarroco@student.apc.edu.ph::48876b16-4a39-4cd2-9772-db54da72fefe" providerId="AD" clId="Web-{930992D2-D64E-42A4-BE54-B0AD0F16725D}" dt="2025-10-20T18:07:47.352" v="243"/>
          <ac:picMkLst>
            <pc:docMk/>
            <pc:sldMk cId="989640377" sldId="407"/>
            <ac:picMk id="17" creationId="{665DCC94-070A-1F8B-3E94-492B7DF6521C}"/>
          </ac:picMkLst>
        </pc:picChg>
        <pc:picChg chg="del">
          <ac:chgData name="Justin Bryden Arroco" userId="S::jgarroco@student.apc.edu.ph::48876b16-4a39-4cd2-9772-db54da72fefe" providerId="AD" clId="Web-{930992D2-D64E-42A4-BE54-B0AD0F16725D}" dt="2025-10-20T17:52:41.418" v="156"/>
          <ac:picMkLst>
            <pc:docMk/>
            <pc:sldMk cId="989640377" sldId="407"/>
            <ac:picMk id="18" creationId="{6353B93F-C9DA-B012-A07A-07DA8E28C49D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8:01:13.788" v="200" actId="1076"/>
          <ac:picMkLst>
            <pc:docMk/>
            <pc:sldMk cId="989640377" sldId="407"/>
            <ac:picMk id="19" creationId="{3F14AB11-BBE3-7CEE-22E7-694D6DEB2B17}"/>
          </ac:picMkLst>
        </pc:picChg>
        <pc:picChg chg="del">
          <ac:chgData name="Justin Bryden Arroco" userId="S::jgarroco@student.apc.edu.ph::48876b16-4a39-4cd2-9772-db54da72fefe" providerId="AD" clId="Web-{930992D2-D64E-42A4-BE54-B0AD0F16725D}" dt="2025-10-20T17:54:01.529" v="161"/>
          <ac:picMkLst>
            <pc:docMk/>
            <pc:sldMk cId="989640377" sldId="407"/>
            <ac:picMk id="20" creationId="{3C8546BB-356E-3379-06B1-2EB71A906BC4}"/>
          </ac:picMkLst>
        </pc:picChg>
        <pc:picChg chg="del mod">
          <ac:chgData name="Justin Bryden Arroco" userId="S::jgarroco@student.apc.edu.ph::48876b16-4a39-4cd2-9772-db54da72fefe" providerId="AD" clId="Web-{930992D2-D64E-42A4-BE54-B0AD0F16725D}" dt="2025-10-20T17:56:41.374" v="173"/>
          <ac:picMkLst>
            <pc:docMk/>
            <pc:sldMk cId="989640377" sldId="407"/>
            <ac:picMk id="23" creationId="{DABB389B-F978-3195-2D3A-6B58B3D31BE1}"/>
          </ac:picMkLst>
        </pc:picChg>
        <pc:picChg chg="del mod">
          <ac:chgData name="Justin Bryden Arroco" userId="S::jgarroco@student.apc.edu.ph::48876b16-4a39-4cd2-9772-db54da72fefe" providerId="AD" clId="Web-{930992D2-D64E-42A4-BE54-B0AD0F16725D}" dt="2025-10-20T18:04:34.079" v="221"/>
          <ac:picMkLst>
            <pc:docMk/>
            <pc:sldMk cId="989640377" sldId="407"/>
            <ac:picMk id="24" creationId="{E80912E0-FACF-14E4-A5D1-D1827DC0B9D8}"/>
          </ac:picMkLst>
        </pc:picChg>
        <pc:picChg chg="del">
          <ac:chgData name="Justin Bryden Arroco" userId="S::jgarroco@student.apc.edu.ph::48876b16-4a39-4cd2-9772-db54da72fefe" providerId="AD" clId="Web-{930992D2-D64E-42A4-BE54-B0AD0F16725D}" dt="2025-10-20T17:56:56.749" v="180"/>
          <ac:picMkLst>
            <pc:docMk/>
            <pc:sldMk cId="989640377" sldId="407"/>
            <ac:picMk id="25" creationId="{84D3C103-964F-50F0-2C05-03FD605A6117}"/>
          </ac:picMkLst>
        </pc:picChg>
        <pc:picChg chg="add del mod">
          <ac:chgData name="Justin Bryden Arroco" userId="S::jgarroco@student.apc.edu.ph::48876b16-4a39-4cd2-9772-db54da72fefe" providerId="AD" clId="Web-{930992D2-D64E-42A4-BE54-B0AD0F16725D}" dt="2025-10-20T18:05:50.800" v="234"/>
          <ac:picMkLst>
            <pc:docMk/>
            <pc:sldMk cId="989640377" sldId="407"/>
            <ac:picMk id="26" creationId="{C66805E5-DA4C-DEC0-45CA-F1B336FF0845}"/>
          </ac:picMkLst>
        </pc:picChg>
        <pc:picChg chg="del mod">
          <ac:chgData name="Justin Bryden Arroco" userId="S::jgarroco@student.apc.edu.ph::48876b16-4a39-4cd2-9772-db54da72fefe" providerId="AD" clId="Web-{930992D2-D64E-42A4-BE54-B0AD0F16725D}" dt="2025-10-20T18:02:18.758" v="209"/>
          <ac:picMkLst>
            <pc:docMk/>
            <pc:sldMk cId="989640377" sldId="407"/>
            <ac:picMk id="27" creationId="{A52FA4D1-AE59-90A6-6C5B-FE58F7783E66}"/>
          </ac:picMkLst>
        </pc:picChg>
        <pc:picChg chg="add del mod">
          <ac:chgData name="Justin Bryden Arroco" userId="S::jgarroco@student.apc.edu.ph::48876b16-4a39-4cd2-9772-db54da72fefe" providerId="AD" clId="Web-{930992D2-D64E-42A4-BE54-B0AD0F16725D}" dt="2025-10-20T18:05:54.097" v="236"/>
          <ac:picMkLst>
            <pc:docMk/>
            <pc:sldMk cId="989640377" sldId="407"/>
            <ac:picMk id="28" creationId="{48936CDF-B093-8716-EF55-F329D49DB72C}"/>
          </ac:picMkLst>
        </pc:picChg>
        <pc:picChg chg="add del mod">
          <ac:chgData name="Justin Bryden Arroco" userId="S::jgarroco@student.apc.edu.ph::48876b16-4a39-4cd2-9772-db54da72fefe" providerId="AD" clId="Web-{930992D2-D64E-42A4-BE54-B0AD0F16725D}" dt="2025-10-20T18:05:59.988" v="238"/>
          <ac:picMkLst>
            <pc:docMk/>
            <pc:sldMk cId="989640377" sldId="407"/>
            <ac:picMk id="29" creationId="{71BC8E2B-708B-D5C8-5D24-0D0B5FF71CB3}"/>
          </ac:picMkLst>
        </pc:picChg>
        <pc:picChg chg="add del mod">
          <ac:chgData name="Justin Bryden Arroco" userId="S::jgarroco@student.apc.edu.ph::48876b16-4a39-4cd2-9772-db54da72fefe" providerId="AD" clId="Web-{930992D2-D64E-42A4-BE54-B0AD0F16725D}" dt="2025-10-20T18:09:29.666" v="248"/>
          <ac:picMkLst>
            <pc:docMk/>
            <pc:sldMk cId="989640377" sldId="407"/>
            <ac:picMk id="35" creationId="{89170410-BD3D-39F9-D773-2FEA35E5ABDD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8:09:54.181" v="254" actId="1076"/>
          <ac:picMkLst>
            <pc:docMk/>
            <pc:sldMk cId="989640377" sldId="407"/>
            <ac:picMk id="37" creationId="{7ABF0681-0766-58A1-CBDA-48C7E0CF2477}"/>
          </ac:picMkLst>
        </pc:picChg>
        <pc:picChg chg="add mod">
          <ac:chgData name="Justin Bryden Arroco" userId="S::jgarroco@student.apc.edu.ph::48876b16-4a39-4cd2-9772-db54da72fefe" providerId="AD" clId="Web-{930992D2-D64E-42A4-BE54-B0AD0F16725D}" dt="2025-10-20T18:12:58.323" v="261" actId="1076"/>
          <ac:picMkLst>
            <pc:docMk/>
            <pc:sldMk cId="989640377" sldId="407"/>
            <ac:picMk id="42" creationId="{B4544742-F9F8-6A98-5E4F-D3BF6C26FAB4}"/>
          </ac:picMkLst>
        </pc:picChg>
        <pc:picChg chg="del">
          <ac:chgData name="Justin Bryden Arroco" userId="S::jgarroco@student.apc.edu.ph::48876b16-4a39-4cd2-9772-db54da72fefe" providerId="AD" clId="Web-{930992D2-D64E-42A4-BE54-B0AD0F16725D}" dt="2025-10-20T18:10:20.666" v="257"/>
          <ac:picMkLst>
            <pc:docMk/>
            <pc:sldMk cId="989640377" sldId="407"/>
            <ac:picMk id="46" creationId="{EB43E3FB-B4D4-B145-70A9-3A2413C4FF3B}"/>
          </ac:picMkLst>
        </pc:picChg>
      </pc:sldChg>
    </pc:docChg>
  </pc:docChgLst>
  <pc:docChgLst>
    <pc:chgData name="Andrei Luis Torres" userId="fa1a989a-968b-4935-a0f9-bfc703d30021" providerId="ADAL" clId="{97617EEA-FFDC-4825-86F9-3C9BEF759D10}"/>
    <pc:docChg chg="undo custSel addSld delSld modSld sldOrd">
      <pc:chgData name="Andrei Luis Torres" userId="fa1a989a-968b-4935-a0f9-bfc703d30021" providerId="ADAL" clId="{97617EEA-FFDC-4825-86F9-3C9BEF759D10}" dt="2025-10-20T18:05:12.708" v="1094" actId="20577"/>
      <pc:docMkLst>
        <pc:docMk/>
      </pc:docMkLst>
      <pc:sldChg chg="addSp delSp modSp add del mod ord">
        <pc:chgData name="Andrei Luis Torres" userId="fa1a989a-968b-4935-a0f9-bfc703d30021" providerId="ADAL" clId="{97617EEA-FFDC-4825-86F9-3C9BEF759D10}" dt="2025-10-20T16:45:48.207" v="632" actId="20577"/>
        <pc:sldMkLst>
          <pc:docMk/>
          <pc:sldMk cId="1411064408" sldId="364"/>
        </pc:sldMkLst>
        <pc:spChg chg="del">
          <ac:chgData name="Andrei Luis Torres" userId="fa1a989a-968b-4935-a0f9-bfc703d30021" providerId="ADAL" clId="{97617EEA-FFDC-4825-86F9-3C9BEF759D10}" dt="2025-10-20T16:44:08.491" v="591" actId="478"/>
          <ac:spMkLst>
            <pc:docMk/>
            <pc:sldMk cId="1411064408" sldId="364"/>
            <ac:spMk id="3" creationId="{233F7094-0E53-38D8-3A56-3B8D20EA8C9C}"/>
          </ac:spMkLst>
        </pc:spChg>
        <pc:spChg chg="del">
          <ac:chgData name="Andrei Luis Torres" userId="fa1a989a-968b-4935-a0f9-bfc703d30021" providerId="ADAL" clId="{97617EEA-FFDC-4825-86F9-3C9BEF759D10}" dt="2025-10-20T16:43:47.763" v="568" actId="478"/>
          <ac:spMkLst>
            <pc:docMk/>
            <pc:sldMk cId="1411064408" sldId="364"/>
            <ac:spMk id="4" creationId="{42FD82B5-5917-0591-91AC-CAC0617C5B29}"/>
          </ac:spMkLst>
        </pc:spChg>
        <pc:spChg chg="del">
          <ac:chgData name="Andrei Luis Torres" userId="fa1a989a-968b-4935-a0f9-bfc703d30021" providerId="ADAL" clId="{97617EEA-FFDC-4825-86F9-3C9BEF759D10}" dt="2025-10-20T16:43:47.763" v="568" actId="478"/>
          <ac:spMkLst>
            <pc:docMk/>
            <pc:sldMk cId="1411064408" sldId="364"/>
            <ac:spMk id="5" creationId="{728AF8F0-DA24-94FD-74CB-F0A88463579A}"/>
          </ac:spMkLst>
        </pc:spChg>
        <pc:spChg chg="del">
          <ac:chgData name="Andrei Luis Torres" userId="fa1a989a-968b-4935-a0f9-bfc703d30021" providerId="ADAL" clId="{97617EEA-FFDC-4825-86F9-3C9BEF759D10}" dt="2025-10-20T16:43:47.763" v="568" actId="478"/>
          <ac:spMkLst>
            <pc:docMk/>
            <pc:sldMk cId="1411064408" sldId="364"/>
            <ac:spMk id="6" creationId="{1910E8ED-C15F-1A5D-EE4B-B6AB67F6019C}"/>
          </ac:spMkLst>
        </pc:spChg>
        <pc:spChg chg="del">
          <ac:chgData name="Andrei Luis Torres" userId="fa1a989a-968b-4935-a0f9-bfc703d30021" providerId="ADAL" clId="{97617EEA-FFDC-4825-86F9-3C9BEF759D10}" dt="2025-10-20T16:44:13.330" v="594" actId="478"/>
          <ac:spMkLst>
            <pc:docMk/>
            <pc:sldMk cId="1411064408" sldId="364"/>
            <ac:spMk id="7" creationId="{13BE3074-C8A4-64ED-A64C-7B647A525A8D}"/>
          </ac:spMkLst>
        </pc:spChg>
        <pc:spChg chg="del">
          <ac:chgData name="Andrei Luis Torres" userId="fa1a989a-968b-4935-a0f9-bfc703d30021" providerId="ADAL" clId="{97617EEA-FFDC-4825-86F9-3C9BEF759D10}" dt="2025-10-20T16:43:47.763" v="568" actId="478"/>
          <ac:spMkLst>
            <pc:docMk/>
            <pc:sldMk cId="1411064408" sldId="364"/>
            <ac:spMk id="8" creationId="{EC0E1D1E-6681-7AF1-109C-0FCF158F2F91}"/>
          </ac:spMkLst>
        </pc:spChg>
        <pc:spChg chg="del">
          <ac:chgData name="Andrei Luis Torres" userId="fa1a989a-968b-4935-a0f9-bfc703d30021" providerId="ADAL" clId="{97617EEA-FFDC-4825-86F9-3C9BEF759D10}" dt="2025-10-20T16:43:47.763" v="568" actId="478"/>
          <ac:spMkLst>
            <pc:docMk/>
            <pc:sldMk cId="1411064408" sldId="364"/>
            <ac:spMk id="9" creationId="{A5AA871C-7A5D-D97E-37EC-87D4669E3C8D}"/>
          </ac:spMkLst>
        </pc:spChg>
        <pc:spChg chg="del mod">
          <ac:chgData name="Andrei Luis Torres" userId="fa1a989a-968b-4935-a0f9-bfc703d30021" providerId="ADAL" clId="{97617EEA-FFDC-4825-86F9-3C9BEF759D10}" dt="2025-10-20T16:43:47.763" v="568" actId="478"/>
          <ac:spMkLst>
            <pc:docMk/>
            <pc:sldMk cId="1411064408" sldId="364"/>
            <ac:spMk id="10" creationId="{7214405D-1D80-18E7-008C-B60F5389C388}"/>
          </ac:spMkLst>
        </pc:spChg>
        <pc:spChg chg="add del mod">
          <ac:chgData name="Andrei Luis Torres" userId="fa1a989a-968b-4935-a0f9-bfc703d30021" providerId="ADAL" clId="{97617EEA-FFDC-4825-86F9-3C9BEF759D10}" dt="2025-10-20T16:44:12.128" v="593" actId="478"/>
          <ac:spMkLst>
            <pc:docMk/>
            <pc:sldMk cId="1411064408" sldId="364"/>
            <ac:spMk id="13" creationId="{517BB125-0038-039B-47C9-5CCC13A2F725}"/>
          </ac:spMkLst>
        </pc:spChg>
        <pc:spChg chg="del">
          <ac:chgData name="Andrei Luis Torres" userId="fa1a989a-968b-4935-a0f9-bfc703d30021" providerId="ADAL" clId="{97617EEA-FFDC-4825-86F9-3C9BEF759D10}" dt="2025-10-20T16:44:15.392" v="596" actId="478"/>
          <ac:spMkLst>
            <pc:docMk/>
            <pc:sldMk cId="1411064408" sldId="364"/>
            <ac:spMk id="15" creationId="{95915845-CDCC-8CD9-1724-25FA04D7B19B}"/>
          </ac:spMkLst>
        </pc:spChg>
        <pc:spChg chg="del">
          <ac:chgData name="Andrei Luis Torres" userId="fa1a989a-968b-4935-a0f9-bfc703d30021" providerId="ADAL" clId="{97617EEA-FFDC-4825-86F9-3C9BEF759D10}" dt="2025-10-20T16:44:16.231" v="597" actId="478"/>
          <ac:spMkLst>
            <pc:docMk/>
            <pc:sldMk cId="1411064408" sldId="364"/>
            <ac:spMk id="17" creationId="{23CF0231-A683-383B-8DE6-64D009C41BA1}"/>
          </ac:spMkLst>
        </pc:spChg>
        <pc:spChg chg="add del mod">
          <ac:chgData name="Andrei Luis Torres" userId="fa1a989a-968b-4935-a0f9-bfc703d30021" providerId="ADAL" clId="{97617EEA-FFDC-4825-86F9-3C9BEF759D10}" dt="2025-10-20T16:43:49.496" v="569" actId="478"/>
          <ac:spMkLst>
            <pc:docMk/>
            <pc:sldMk cId="1411064408" sldId="364"/>
            <ac:spMk id="19" creationId="{2E424CB7-4BEA-7368-8367-C6D9DF260131}"/>
          </ac:spMkLst>
        </pc:spChg>
        <pc:spChg chg="add del mod">
          <ac:chgData name="Andrei Luis Torres" userId="fa1a989a-968b-4935-a0f9-bfc703d30021" providerId="ADAL" clId="{97617EEA-FFDC-4825-86F9-3C9BEF759D10}" dt="2025-10-20T16:43:50.288" v="570" actId="478"/>
          <ac:spMkLst>
            <pc:docMk/>
            <pc:sldMk cId="1411064408" sldId="364"/>
            <ac:spMk id="21" creationId="{21D60A93-985F-CFAB-996A-B8980B18CDF2}"/>
          </ac:spMkLst>
        </pc:spChg>
        <pc:spChg chg="add del mod">
          <ac:chgData name="Andrei Luis Torres" userId="fa1a989a-968b-4935-a0f9-bfc703d30021" providerId="ADAL" clId="{97617EEA-FFDC-4825-86F9-3C9BEF759D10}" dt="2025-10-20T16:44:30.010" v="601" actId="14100"/>
          <ac:spMkLst>
            <pc:docMk/>
            <pc:sldMk cId="1411064408" sldId="364"/>
            <ac:spMk id="23" creationId="{C442F548-C92C-AB56-670E-3019E314A97E}"/>
          </ac:spMkLst>
        </pc:spChg>
        <pc:spChg chg="add del mod">
          <ac:chgData name="Andrei Luis Torres" userId="fa1a989a-968b-4935-a0f9-bfc703d30021" providerId="ADAL" clId="{97617EEA-FFDC-4825-86F9-3C9BEF759D10}" dt="2025-10-20T16:44:05.100" v="590" actId="478"/>
          <ac:spMkLst>
            <pc:docMk/>
            <pc:sldMk cId="1411064408" sldId="364"/>
            <ac:spMk id="25" creationId="{A0974994-3711-29A2-AE54-E1B54672723F}"/>
          </ac:spMkLst>
        </pc:spChg>
        <pc:spChg chg="add del mod">
          <ac:chgData name="Andrei Luis Torres" userId="fa1a989a-968b-4935-a0f9-bfc703d30021" providerId="ADAL" clId="{97617EEA-FFDC-4825-86F9-3C9BEF759D10}" dt="2025-10-20T16:44:11.280" v="592" actId="478"/>
          <ac:spMkLst>
            <pc:docMk/>
            <pc:sldMk cId="1411064408" sldId="364"/>
            <ac:spMk id="27" creationId="{1C0BFE64-7E72-CBB7-4DCA-CD15D4B0C3D6}"/>
          </ac:spMkLst>
        </pc:spChg>
        <pc:spChg chg="add del mod">
          <ac:chgData name="Andrei Luis Torres" userId="fa1a989a-968b-4935-a0f9-bfc703d30021" providerId="ADAL" clId="{97617EEA-FFDC-4825-86F9-3C9BEF759D10}" dt="2025-10-20T16:44:14.624" v="595" actId="478"/>
          <ac:spMkLst>
            <pc:docMk/>
            <pc:sldMk cId="1411064408" sldId="364"/>
            <ac:spMk id="29" creationId="{3FD66AB5-2BF6-5FBD-C96F-D96484CF2EB2}"/>
          </ac:spMkLst>
        </pc:spChg>
        <pc:spChg chg="add">
          <ac:chgData name="Andrei Luis Torres" userId="fa1a989a-968b-4935-a0f9-bfc703d30021" providerId="ADAL" clId="{97617EEA-FFDC-4825-86F9-3C9BEF759D10}" dt="2025-10-20T16:44:22.140" v="598"/>
          <ac:spMkLst>
            <pc:docMk/>
            <pc:sldMk cId="1411064408" sldId="364"/>
            <ac:spMk id="30" creationId="{2378AE4D-F3E0-8C67-4000-A42E0DD88406}"/>
          </ac:spMkLst>
        </pc:spChg>
        <pc:spChg chg="add mod">
          <ac:chgData name="Andrei Luis Torres" userId="fa1a989a-968b-4935-a0f9-bfc703d30021" providerId="ADAL" clId="{97617EEA-FFDC-4825-86F9-3C9BEF759D10}" dt="2025-10-20T16:44:30.010" v="601" actId="14100"/>
          <ac:spMkLst>
            <pc:docMk/>
            <pc:sldMk cId="1411064408" sldId="364"/>
            <ac:spMk id="31" creationId="{DAAEEB0E-4B34-DA87-659F-85EFAF3F7CB3}"/>
          </ac:spMkLst>
        </pc:spChg>
        <pc:spChg chg="add mod">
          <ac:chgData name="Andrei Luis Torres" userId="fa1a989a-968b-4935-a0f9-bfc703d30021" providerId="ADAL" clId="{97617EEA-FFDC-4825-86F9-3C9BEF759D10}" dt="2025-10-20T16:45:48.207" v="632" actId="20577"/>
          <ac:spMkLst>
            <pc:docMk/>
            <pc:sldMk cId="1411064408" sldId="364"/>
            <ac:spMk id="36" creationId="{16AD01F5-B843-9F30-44C0-3941E65F5826}"/>
          </ac:spMkLst>
        </pc:spChg>
        <pc:picChg chg="add del mod">
          <ac:chgData name="Andrei Luis Torres" userId="fa1a989a-968b-4935-a0f9-bfc703d30021" providerId="ADAL" clId="{97617EEA-FFDC-4825-86F9-3C9BEF759D10}" dt="2025-10-20T16:43:44.473" v="567" actId="478"/>
          <ac:picMkLst>
            <pc:docMk/>
            <pc:sldMk cId="1411064408" sldId="364"/>
            <ac:picMk id="11" creationId="{CE279F3E-E0EF-4F15-8681-1BE70603C3D9}"/>
          </ac:picMkLst>
        </pc:picChg>
        <pc:picChg chg="add del mod">
          <ac:chgData name="Andrei Luis Torres" userId="fa1a989a-968b-4935-a0f9-bfc703d30021" providerId="ADAL" clId="{97617EEA-FFDC-4825-86F9-3C9BEF759D10}" dt="2025-10-20T16:45:00.495" v="606" actId="478"/>
          <ac:picMkLst>
            <pc:docMk/>
            <pc:sldMk cId="1411064408" sldId="364"/>
            <ac:picMk id="33" creationId="{D451628F-ABC5-E4D2-1484-29F6ABB47C01}"/>
          </ac:picMkLst>
        </pc:picChg>
        <pc:picChg chg="add mod">
          <ac:chgData name="Andrei Luis Torres" userId="fa1a989a-968b-4935-a0f9-bfc703d30021" providerId="ADAL" clId="{97617EEA-FFDC-4825-86F9-3C9BEF759D10}" dt="2025-10-20T16:45:42.526" v="622" actId="14100"/>
          <ac:picMkLst>
            <pc:docMk/>
            <pc:sldMk cId="1411064408" sldId="364"/>
            <ac:picMk id="35" creationId="{9D05C9BD-5458-C28D-7923-172EB09EFAA0}"/>
          </ac:picMkLst>
        </pc:picChg>
        <pc:picChg chg="del mod">
          <ac:chgData name="Andrei Luis Torres" userId="fa1a989a-968b-4935-a0f9-bfc703d30021" providerId="ADAL" clId="{97617EEA-FFDC-4825-86F9-3C9BEF759D10}" dt="2025-10-20T16:40:44.137" v="534" actId="478"/>
          <ac:picMkLst>
            <pc:docMk/>
            <pc:sldMk cId="1411064408" sldId="364"/>
            <ac:picMk id="1026" creationId="{30110575-95F5-2B24-C68D-2BB43DB1A960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7:07:37.342" v="741" actId="478"/>
        <pc:sldMkLst>
          <pc:docMk/>
          <pc:sldMk cId="3826562919" sldId="372"/>
        </pc:sldMkLst>
        <pc:picChg chg="del mod">
          <ac:chgData name="Andrei Luis Torres" userId="fa1a989a-968b-4935-a0f9-bfc703d30021" providerId="ADAL" clId="{97617EEA-FFDC-4825-86F9-3C9BEF759D10}" dt="2025-10-20T15:02:10.508" v="326" actId="478"/>
          <ac:picMkLst>
            <pc:docMk/>
            <pc:sldMk cId="3826562919" sldId="372"/>
            <ac:picMk id="2" creationId="{FCBEAFEF-D51D-DFFF-BBE1-C8F959BE105F}"/>
          </ac:picMkLst>
        </pc:picChg>
        <pc:picChg chg="add del mod">
          <ac:chgData name="Andrei Luis Torres" userId="fa1a989a-968b-4935-a0f9-bfc703d30021" providerId="ADAL" clId="{97617EEA-FFDC-4825-86F9-3C9BEF759D10}" dt="2025-10-20T17:07:36.797" v="740" actId="478"/>
          <ac:picMkLst>
            <pc:docMk/>
            <pc:sldMk cId="3826562919" sldId="372"/>
            <ac:picMk id="6" creationId="{8DE75D68-0800-7667-322D-BB74E5CC3093}"/>
          </ac:picMkLst>
        </pc:picChg>
        <pc:picChg chg="add del mod">
          <ac:chgData name="Andrei Luis Torres" userId="fa1a989a-968b-4935-a0f9-bfc703d30021" providerId="ADAL" clId="{97617EEA-FFDC-4825-86F9-3C9BEF759D10}" dt="2025-10-20T17:07:37.342" v="741" actId="478"/>
          <ac:picMkLst>
            <pc:docMk/>
            <pc:sldMk cId="3826562919" sldId="372"/>
            <ac:picMk id="9" creationId="{A1BC008B-4D7A-4EC5-FACB-82D534D9B052}"/>
          </ac:picMkLst>
        </pc:picChg>
        <pc:picChg chg="add del mod">
          <ac:chgData name="Andrei Luis Torres" userId="fa1a989a-968b-4935-a0f9-bfc703d30021" providerId="ADAL" clId="{97617EEA-FFDC-4825-86F9-3C9BEF759D10}" dt="2025-10-20T15:02:16.102" v="328" actId="478"/>
          <ac:picMkLst>
            <pc:docMk/>
            <pc:sldMk cId="3826562919" sldId="372"/>
            <ac:picMk id="1026" creationId="{9635FAE7-5F0A-E145-26C2-F19E07C673A5}"/>
          </ac:picMkLst>
        </pc:picChg>
        <pc:picChg chg="add mod">
          <ac:chgData name="Andrei Luis Torres" userId="fa1a989a-968b-4935-a0f9-bfc703d30021" providerId="ADAL" clId="{97617EEA-FFDC-4825-86F9-3C9BEF759D10}" dt="2025-10-20T15:03:01.162" v="343" actId="1076"/>
          <ac:picMkLst>
            <pc:docMk/>
            <pc:sldMk cId="3826562919" sldId="372"/>
            <ac:picMk id="1028" creationId="{7A38ACC7-6211-45DA-422D-83C90A95620E}"/>
          </ac:picMkLst>
        </pc:picChg>
        <pc:picChg chg="add">
          <ac:chgData name="Andrei Luis Torres" userId="fa1a989a-968b-4935-a0f9-bfc703d30021" providerId="ADAL" clId="{97617EEA-FFDC-4825-86F9-3C9BEF759D10}" dt="2025-10-20T15:02:32.873" v="333"/>
          <ac:picMkLst>
            <pc:docMk/>
            <pc:sldMk cId="3826562919" sldId="372"/>
            <ac:picMk id="1030" creationId="{D4BC076A-73BA-0AB6-9BF2-A834390B9049}"/>
          </ac:picMkLst>
        </pc:picChg>
      </pc:sldChg>
      <pc:sldChg chg="addSp delSp modSp add del mod">
        <pc:chgData name="Andrei Luis Torres" userId="fa1a989a-968b-4935-a0f9-bfc703d30021" providerId="ADAL" clId="{97617EEA-FFDC-4825-86F9-3C9BEF759D10}" dt="2025-10-20T16:47:24.866" v="693" actId="1076"/>
        <pc:sldMkLst>
          <pc:docMk/>
          <pc:sldMk cId="47941824" sldId="374"/>
        </pc:sldMkLst>
        <pc:spChg chg="add mod">
          <ac:chgData name="Andrei Luis Torres" userId="fa1a989a-968b-4935-a0f9-bfc703d30021" providerId="ADAL" clId="{97617EEA-FFDC-4825-86F9-3C9BEF759D10}" dt="2025-10-20T16:31:05.541" v="503"/>
          <ac:spMkLst>
            <pc:docMk/>
            <pc:sldMk cId="47941824" sldId="374"/>
            <ac:spMk id="3" creationId="{D669AE9F-EA46-37AC-89B9-085853ED25CF}"/>
          </ac:spMkLst>
        </pc:spChg>
        <pc:spChg chg="add del mod">
          <ac:chgData name="Andrei Luis Torres" userId="fa1a989a-968b-4935-a0f9-bfc703d30021" providerId="ADAL" clId="{97617EEA-FFDC-4825-86F9-3C9BEF759D10}" dt="2025-10-20T13:49:46.932" v="264" actId="478"/>
          <ac:spMkLst>
            <pc:docMk/>
            <pc:sldMk cId="47941824" sldId="374"/>
            <ac:spMk id="4" creationId="{8F0906D3-F43E-200B-3978-A3772A0F1DFA}"/>
          </ac:spMkLst>
        </pc:spChg>
        <pc:spChg chg="add del mod">
          <ac:chgData name="Andrei Luis Torres" userId="fa1a989a-968b-4935-a0f9-bfc703d30021" providerId="ADAL" clId="{97617EEA-FFDC-4825-86F9-3C9BEF759D10}" dt="2025-10-20T16:46:27.743" v="642" actId="478"/>
          <ac:spMkLst>
            <pc:docMk/>
            <pc:sldMk cId="47941824" sldId="374"/>
            <ac:spMk id="4" creationId="{A49911F7-37BC-1ECE-161B-DE796B13F663}"/>
          </ac:spMkLst>
        </pc:spChg>
        <pc:spChg chg="add mod">
          <ac:chgData name="Andrei Luis Torres" userId="fa1a989a-968b-4935-a0f9-bfc703d30021" providerId="ADAL" clId="{97617EEA-FFDC-4825-86F9-3C9BEF759D10}" dt="2025-10-20T16:46:52.589" v="658"/>
          <ac:spMkLst>
            <pc:docMk/>
            <pc:sldMk cId="47941824" sldId="374"/>
            <ac:spMk id="7" creationId="{4697B255-FC2A-E1AA-4127-E7FAA98BC044}"/>
          </ac:spMkLst>
        </pc:spChg>
        <pc:spChg chg="add mod">
          <ac:chgData name="Andrei Luis Torres" userId="fa1a989a-968b-4935-a0f9-bfc703d30021" providerId="ADAL" clId="{97617EEA-FFDC-4825-86F9-3C9BEF759D10}" dt="2025-10-20T16:46:47.718" v="656" actId="1076"/>
          <ac:spMkLst>
            <pc:docMk/>
            <pc:sldMk cId="47941824" sldId="374"/>
            <ac:spMk id="9" creationId="{A588107C-2936-0BA2-7236-5A15573F8FE4}"/>
          </ac:spMkLst>
        </pc:spChg>
        <pc:spChg chg="add mod">
          <ac:chgData name="Andrei Luis Torres" userId="fa1a989a-968b-4935-a0f9-bfc703d30021" providerId="ADAL" clId="{97617EEA-FFDC-4825-86F9-3C9BEF759D10}" dt="2025-10-20T16:47:24.866" v="693" actId="1076"/>
          <ac:spMkLst>
            <pc:docMk/>
            <pc:sldMk cId="47941824" sldId="374"/>
            <ac:spMk id="10" creationId="{5CD2F913-457E-632D-313A-E6D82ACF4A33}"/>
          </ac:spMkLst>
        </pc:spChg>
        <pc:spChg chg="del">
          <ac:chgData name="Andrei Luis Torres" userId="fa1a989a-968b-4935-a0f9-bfc703d30021" providerId="ADAL" clId="{97617EEA-FFDC-4825-86F9-3C9BEF759D10}" dt="2025-10-20T13:40:00.903" v="256" actId="478"/>
          <ac:spMkLst>
            <pc:docMk/>
            <pc:sldMk cId="47941824" sldId="374"/>
            <ac:spMk id="31" creationId="{D31094C8-CC1D-D7BB-6033-FB90084F82EC}"/>
          </ac:spMkLst>
        </pc:spChg>
        <pc:picChg chg="add mod">
          <ac:chgData name="Andrei Luis Torres" userId="fa1a989a-968b-4935-a0f9-bfc703d30021" providerId="ADAL" clId="{97617EEA-FFDC-4825-86F9-3C9BEF759D10}" dt="2025-10-20T16:28:49.564" v="460"/>
          <ac:picMkLst>
            <pc:docMk/>
            <pc:sldMk cId="47941824" sldId="374"/>
            <ac:picMk id="2" creationId="{29923322-BC85-FC62-9184-72BF50353A20}"/>
          </ac:picMkLst>
        </pc:picChg>
        <pc:picChg chg="add del mod">
          <ac:chgData name="Andrei Luis Torres" userId="fa1a989a-968b-4935-a0f9-bfc703d30021" providerId="ADAL" clId="{97617EEA-FFDC-4825-86F9-3C9BEF759D10}" dt="2025-10-20T13:49:37.411" v="259" actId="478"/>
          <ac:picMkLst>
            <pc:docMk/>
            <pc:sldMk cId="47941824" sldId="374"/>
            <ac:picMk id="3" creationId="{21ACC8CE-B186-BE18-436A-57733A484AB1}"/>
          </ac:picMkLst>
        </pc:picChg>
        <pc:picChg chg="add del mod">
          <ac:chgData name="Andrei Luis Torres" userId="fa1a989a-968b-4935-a0f9-bfc703d30021" providerId="ADAL" clId="{97617EEA-FFDC-4825-86F9-3C9BEF759D10}" dt="2025-10-20T16:46:21.502" v="639" actId="478"/>
          <ac:picMkLst>
            <pc:docMk/>
            <pc:sldMk cId="47941824" sldId="374"/>
            <ac:picMk id="6" creationId="{0EFDF1CF-79B1-F79F-93E7-65EAF4D0F36B}"/>
          </ac:picMkLst>
        </pc:picChg>
        <pc:picChg chg="add mod">
          <ac:chgData name="Andrei Luis Torres" userId="fa1a989a-968b-4935-a0f9-bfc703d30021" providerId="ADAL" clId="{97617EEA-FFDC-4825-86F9-3C9BEF759D10}" dt="2025-10-20T16:46:25.761" v="641" actId="1076"/>
          <ac:picMkLst>
            <pc:docMk/>
            <pc:sldMk cId="47941824" sldId="374"/>
            <ac:picMk id="8" creationId="{4FC7DC4B-FA46-464F-D17F-033ABBFBEB5B}"/>
          </ac:picMkLst>
        </pc:picChg>
        <pc:picChg chg="del">
          <ac:chgData name="Andrei Luis Torres" userId="fa1a989a-968b-4935-a0f9-bfc703d30021" providerId="ADAL" clId="{97617EEA-FFDC-4825-86F9-3C9BEF759D10}" dt="2025-10-20T13:39:43.305" v="247" actId="478"/>
          <ac:picMkLst>
            <pc:docMk/>
            <pc:sldMk cId="47941824" sldId="374"/>
            <ac:picMk id="30" creationId="{416540A8-E3C5-ED0E-516C-A5FDADB3A563}"/>
          </ac:picMkLst>
        </pc:picChg>
      </pc:sldChg>
      <pc:sldChg chg="addSp modSp add del mod">
        <pc:chgData name="Andrei Luis Torres" userId="fa1a989a-968b-4935-a0f9-bfc703d30021" providerId="ADAL" clId="{97617EEA-FFDC-4825-86F9-3C9BEF759D10}" dt="2025-10-20T16:43:19.785" v="564" actId="1076"/>
        <pc:sldMkLst>
          <pc:docMk/>
          <pc:sldMk cId="1160115682" sldId="376"/>
        </pc:sldMkLst>
        <pc:spChg chg="add mod">
          <ac:chgData name="Andrei Luis Torres" userId="fa1a989a-968b-4935-a0f9-bfc703d30021" providerId="ADAL" clId="{97617EEA-FFDC-4825-86F9-3C9BEF759D10}" dt="2025-10-20T16:31:07.292" v="504"/>
          <ac:spMkLst>
            <pc:docMk/>
            <pc:sldMk cId="1160115682" sldId="376"/>
            <ac:spMk id="6" creationId="{46A4BFCF-1F18-7F4C-4625-116D78BF2402}"/>
          </ac:spMkLst>
        </pc:spChg>
        <pc:spChg chg="add mod">
          <ac:chgData name="Andrei Luis Torres" userId="fa1a989a-968b-4935-a0f9-bfc703d30021" providerId="ADAL" clId="{97617EEA-FFDC-4825-86F9-3C9BEF759D10}" dt="2025-10-20T16:43:17.826" v="563" actId="113"/>
          <ac:spMkLst>
            <pc:docMk/>
            <pc:sldMk cId="1160115682" sldId="376"/>
            <ac:spMk id="10" creationId="{DEC035C2-9A65-D515-3761-E98B6DAFCD10}"/>
          </ac:spMkLst>
        </pc:spChg>
        <pc:picChg chg="add mod">
          <ac:chgData name="Andrei Luis Torres" userId="fa1a989a-968b-4935-a0f9-bfc703d30021" providerId="ADAL" clId="{97617EEA-FFDC-4825-86F9-3C9BEF759D10}" dt="2025-10-20T16:28:43.900" v="459"/>
          <ac:picMkLst>
            <pc:docMk/>
            <pc:sldMk cId="1160115682" sldId="376"/>
            <ac:picMk id="5" creationId="{A91259C6-F961-D4C1-2740-CE4F21A61738}"/>
          </ac:picMkLst>
        </pc:picChg>
        <pc:picChg chg="add mod">
          <ac:chgData name="Andrei Luis Torres" userId="fa1a989a-968b-4935-a0f9-bfc703d30021" providerId="ADAL" clId="{97617EEA-FFDC-4825-86F9-3C9BEF759D10}" dt="2025-10-20T16:43:19.785" v="564" actId="1076"/>
          <ac:picMkLst>
            <pc:docMk/>
            <pc:sldMk cId="1160115682" sldId="376"/>
            <ac:picMk id="8" creationId="{15ADDA90-E97A-EDD6-E8A5-30341D507823}"/>
          </ac:picMkLst>
        </pc:picChg>
      </pc:sldChg>
      <pc:sldChg chg="add del">
        <pc:chgData name="Andrei Luis Torres" userId="fa1a989a-968b-4935-a0f9-bfc703d30021" providerId="ADAL" clId="{97617EEA-FFDC-4825-86F9-3C9BEF759D10}" dt="2025-10-20T16:40:23.727" v="529" actId="2696"/>
        <pc:sldMkLst>
          <pc:docMk/>
          <pc:sldMk cId="2864489320" sldId="377"/>
        </pc:sldMkLst>
      </pc:sldChg>
      <pc:sldChg chg="addSp delSp mod">
        <pc:chgData name="Andrei Luis Torres" userId="fa1a989a-968b-4935-a0f9-bfc703d30021" providerId="ADAL" clId="{97617EEA-FFDC-4825-86F9-3C9BEF759D10}" dt="2025-10-20T09:59:03.468" v="37" actId="22"/>
        <pc:sldMkLst>
          <pc:docMk/>
          <pc:sldMk cId="2609947491" sldId="381"/>
        </pc:sldMkLst>
        <pc:spChg chg="add del">
          <ac:chgData name="Andrei Luis Torres" userId="fa1a989a-968b-4935-a0f9-bfc703d30021" providerId="ADAL" clId="{97617EEA-FFDC-4825-86F9-3C9BEF759D10}" dt="2025-10-20T09:59:03.468" v="37" actId="22"/>
          <ac:spMkLst>
            <pc:docMk/>
            <pc:sldMk cId="2609947491" sldId="381"/>
            <ac:spMk id="6" creationId="{91320653-C4DF-6529-69B1-FB2CF8FD84A3}"/>
          </ac:spMkLst>
        </pc:spChg>
      </pc:sldChg>
      <pc:sldChg chg="addSp delSp modSp mod">
        <pc:chgData name="Andrei Luis Torres" userId="fa1a989a-968b-4935-a0f9-bfc703d30021" providerId="ADAL" clId="{97617EEA-FFDC-4825-86F9-3C9BEF759D10}" dt="2025-10-20T14:56:55.734" v="310" actId="1076"/>
        <pc:sldMkLst>
          <pc:docMk/>
          <pc:sldMk cId="1341992905" sldId="382"/>
        </pc:sldMkLst>
        <pc:spChg chg="del mod">
          <ac:chgData name="Andrei Luis Torres" userId="fa1a989a-968b-4935-a0f9-bfc703d30021" providerId="ADAL" clId="{97617EEA-FFDC-4825-86F9-3C9BEF759D10}" dt="2025-10-20T14:56:06.807" v="282" actId="478"/>
          <ac:spMkLst>
            <pc:docMk/>
            <pc:sldMk cId="1341992905" sldId="382"/>
            <ac:spMk id="6" creationId="{DB054F21-8CEF-9290-C216-F133A8618FCD}"/>
          </ac:spMkLst>
        </pc:spChg>
        <pc:spChg chg="add mod">
          <ac:chgData name="Andrei Luis Torres" userId="fa1a989a-968b-4935-a0f9-bfc703d30021" providerId="ADAL" clId="{97617EEA-FFDC-4825-86F9-3C9BEF759D10}" dt="2025-10-20T14:56:55.734" v="310" actId="1076"/>
          <ac:spMkLst>
            <pc:docMk/>
            <pc:sldMk cId="1341992905" sldId="382"/>
            <ac:spMk id="8" creationId="{1EF3045F-48CD-3E6E-F728-744E852C6774}"/>
          </ac:spMkLst>
        </pc:spChg>
        <pc:picChg chg="add mod">
          <ac:chgData name="Andrei Luis Torres" userId="fa1a989a-968b-4935-a0f9-bfc703d30021" providerId="ADAL" clId="{97617EEA-FFDC-4825-86F9-3C9BEF759D10}" dt="2025-10-20T14:55:58.848" v="280" actId="1076"/>
          <ac:picMkLst>
            <pc:docMk/>
            <pc:sldMk cId="1341992905" sldId="382"/>
            <ac:picMk id="4" creationId="{0CD4D060-9152-C17E-F6DD-28FBC331D1CB}"/>
          </ac:picMkLst>
        </pc:picChg>
        <pc:picChg chg="del">
          <ac:chgData name="Andrei Luis Torres" userId="fa1a989a-968b-4935-a0f9-bfc703d30021" providerId="ADAL" clId="{97617EEA-FFDC-4825-86F9-3C9BEF759D10}" dt="2025-10-20T14:55:33.999" v="269" actId="478"/>
          <ac:picMkLst>
            <pc:docMk/>
            <pc:sldMk cId="1341992905" sldId="382"/>
            <ac:picMk id="5" creationId="{C26BDC37-2A8B-4C17-2255-6BD0A4129721}"/>
          </ac:picMkLst>
        </pc:picChg>
      </pc:sldChg>
      <pc:sldChg chg="addSp modSp mod">
        <pc:chgData name="Andrei Luis Torres" userId="fa1a989a-968b-4935-a0f9-bfc703d30021" providerId="ADAL" clId="{97617EEA-FFDC-4825-86F9-3C9BEF759D10}" dt="2025-10-20T16:30:51.714" v="502" actId="1076"/>
        <pc:sldMkLst>
          <pc:docMk/>
          <pc:sldMk cId="2422228729" sldId="383"/>
        </pc:sldMkLst>
        <pc:spChg chg="add mod">
          <ac:chgData name="Andrei Luis Torres" userId="fa1a989a-968b-4935-a0f9-bfc703d30021" providerId="ADAL" clId="{97617EEA-FFDC-4825-86F9-3C9BEF759D10}" dt="2025-10-20T16:30:48.363" v="501"/>
          <ac:spMkLst>
            <pc:docMk/>
            <pc:sldMk cId="2422228729" sldId="383"/>
            <ac:spMk id="4" creationId="{B42F5F7E-220A-4C4F-65CB-47D193157BDB}"/>
          </ac:spMkLst>
        </pc:spChg>
        <pc:picChg chg="add mod">
          <ac:chgData name="Andrei Luis Torres" userId="fa1a989a-968b-4935-a0f9-bfc703d30021" providerId="ADAL" clId="{97617EEA-FFDC-4825-86F9-3C9BEF759D10}" dt="2025-10-20T16:29:04.423" v="461"/>
          <ac:picMkLst>
            <pc:docMk/>
            <pc:sldMk cId="2422228729" sldId="383"/>
            <ac:picMk id="2" creationId="{4D72D767-8633-98FA-182E-BC0C87BB96CF}"/>
          </ac:picMkLst>
        </pc:picChg>
        <pc:picChg chg="mod">
          <ac:chgData name="Andrei Luis Torres" userId="fa1a989a-968b-4935-a0f9-bfc703d30021" providerId="ADAL" clId="{97617EEA-FFDC-4825-86F9-3C9BEF759D10}" dt="2025-10-20T16:30:51.714" v="502" actId="1076"/>
          <ac:picMkLst>
            <pc:docMk/>
            <pc:sldMk cId="2422228729" sldId="383"/>
            <ac:picMk id="10" creationId="{21050C2F-563B-9E6A-1D98-CAE251E53C69}"/>
          </ac:picMkLst>
        </pc:picChg>
      </pc:sldChg>
      <pc:sldChg chg="modSp mod">
        <pc:chgData name="Andrei Luis Torres" userId="fa1a989a-968b-4935-a0f9-bfc703d30021" providerId="ADAL" clId="{97617EEA-FFDC-4825-86F9-3C9BEF759D10}" dt="2025-10-20T16:50:17.782" v="739" actId="1076"/>
        <pc:sldMkLst>
          <pc:docMk/>
          <pc:sldMk cId="2987023281" sldId="384"/>
        </pc:sldMkLst>
        <pc:picChg chg="mod">
          <ac:chgData name="Andrei Luis Torres" userId="fa1a989a-968b-4935-a0f9-bfc703d30021" providerId="ADAL" clId="{97617EEA-FFDC-4825-86F9-3C9BEF759D10}" dt="2025-10-20T16:50:17.782" v="739" actId="1076"/>
          <ac:picMkLst>
            <pc:docMk/>
            <pc:sldMk cId="2987023281" sldId="384"/>
            <ac:picMk id="4" creationId="{42BF1A37-A3AE-6544-CBDA-BEACFC0BB98A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6:30:42.605" v="500"/>
        <pc:sldMkLst>
          <pc:docMk/>
          <pc:sldMk cId="1209751156" sldId="385"/>
        </pc:sldMkLst>
        <pc:spChg chg="add mod">
          <ac:chgData name="Andrei Luis Torres" userId="fa1a989a-968b-4935-a0f9-bfc703d30021" providerId="ADAL" clId="{97617EEA-FFDC-4825-86F9-3C9BEF759D10}" dt="2025-10-20T16:30:42.605" v="500"/>
          <ac:spMkLst>
            <pc:docMk/>
            <pc:sldMk cId="1209751156" sldId="385"/>
            <ac:spMk id="4" creationId="{1E1CB72A-2EB0-85C6-D773-5BE00077E90C}"/>
          </ac:spMkLst>
        </pc:spChg>
        <pc:spChg chg="mod">
          <ac:chgData name="Andrei Luis Torres" userId="fa1a989a-968b-4935-a0f9-bfc703d30021" providerId="ADAL" clId="{97617EEA-FFDC-4825-86F9-3C9BEF759D10}" dt="2025-10-20T09:57:42.644" v="34" actId="20577"/>
          <ac:spMkLst>
            <pc:docMk/>
            <pc:sldMk cId="1209751156" sldId="385"/>
            <ac:spMk id="5" creationId="{A0A282E7-626A-CAD9-4CF7-6A312EBBFEFF}"/>
          </ac:spMkLst>
        </pc:spChg>
        <pc:spChg chg="mod">
          <ac:chgData name="Andrei Luis Torres" userId="fa1a989a-968b-4935-a0f9-bfc703d30021" providerId="ADAL" clId="{97617EEA-FFDC-4825-86F9-3C9BEF759D10}" dt="2025-10-20T16:29:30.696" v="463" actId="1076"/>
          <ac:spMkLst>
            <pc:docMk/>
            <pc:sldMk cId="1209751156" sldId="385"/>
            <ac:spMk id="14" creationId="{F41082DC-4A29-9C0D-0731-61A454CF4623}"/>
          </ac:spMkLst>
        </pc:spChg>
        <pc:picChg chg="add mod">
          <ac:chgData name="Andrei Luis Torres" userId="fa1a989a-968b-4935-a0f9-bfc703d30021" providerId="ADAL" clId="{97617EEA-FFDC-4825-86F9-3C9BEF759D10}" dt="2025-10-20T16:29:31.902" v="464"/>
          <ac:picMkLst>
            <pc:docMk/>
            <pc:sldMk cId="1209751156" sldId="385"/>
            <ac:picMk id="2" creationId="{409FC4DA-B78D-236D-9266-5414298C0E45}"/>
          </ac:picMkLst>
        </pc:picChg>
        <pc:picChg chg="del">
          <ac:chgData name="Andrei Luis Torres" userId="fa1a989a-968b-4935-a0f9-bfc703d30021" providerId="ADAL" clId="{97617EEA-FFDC-4825-86F9-3C9BEF759D10}" dt="2025-10-20T09:57:58.824" v="35" actId="478"/>
          <ac:picMkLst>
            <pc:docMk/>
            <pc:sldMk cId="1209751156" sldId="385"/>
            <ac:picMk id="16" creationId="{352529DD-33D3-BF48-A49F-75385B642CAB}"/>
          </ac:picMkLst>
        </pc:picChg>
        <pc:picChg chg="mod">
          <ac:chgData name="Andrei Luis Torres" userId="fa1a989a-968b-4935-a0f9-bfc703d30021" providerId="ADAL" clId="{97617EEA-FFDC-4825-86F9-3C9BEF759D10}" dt="2025-10-20T16:29:27.991" v="462" actId="1076"/>
          <ac:picMkLst>
            <pc:docMk/>
            <pc:sldMk cId="1209751156" sldId="385"/>
            <ac:picMk id="18" creationId="{E4942DF0-6F81-F3EC-4838-C7E699998A54}"/>
          </ac:picMkLst>
        </pc:picChg>
      </pc:sldChg>
      <pc:sldChg chg="addSp modSp">
        <pc:chgData name="Andrei Luis Torres" userId="fa1a989a-968b-4935-a0f9-bfc703d30021" providerId="ADAL" clId="{97617EEA-FFDC-4825-86F9-3C9BEF759D10}" dt="2025-10-20T16:30:40.931" v="499"/>
        <pc:sldMkLst>
          <pc:docMk/>
          <pc:sldMk cId="1935812540" sldId="386"/>
        </pc:sldMkLst>
        <pc:spChg chg="add mod">
          <ac:chgData name="Andrei Luis Torres" userId="fa1a989a-968b-4935-a0f9-bfc703d30021" providerId="ADAL" clId="{97617EEA-FFDC-4825-86F9-3C9BEF759D10}" dt="2025-10-20T16:30:40.931" v="499"/>
          <ac:spMkLst>
            <pc:docMk/>
            <pc:sldMk cId="1935812540" sldId="386"/>
            <ac:spMk id="4" creationId="{809166F0-DE3D-8B3E-49E9-C49195D97688}"/>
          </ac:spMkLst>
        </pc:spChg>
        <pc:picChg chg="add mod">
          <ac:chgData name="Andrei Luis Torres" userId="fa1a989a-968b-4935-a0f9-bfc703d30021" providerId="ADAL" clId="{97617EEA-FFDC-4825-86F9-3C9BEF759D10}" dt="2025-10-20T16:29:39.852" v="465"/>
          <ac:picMkLst>
            <pc:docMk/>
            <pc:sldMk cId="1935812540" sldId="386"/>
            <ac:picMk id="2" creationId="{716CDEEC-4B7A-4680-FF7A-BA3113480C81}"/>
          </ac:picMkLst>
        </pc:picChg>
      </pc:sldChg>
      <pc:sldChg chg="addSp modSp mod">
        <pc:chgData name="Andrei Luis Torres" userId="fa1a989a-968b-4935-a0f9-bfc703d30021" providerId="ADAL" clId="{97617EEA-FFDC-4825-86F9-3C9BEF759D10}" dt="2025-10-20T16:30:39.044" v="498"/>
        <pc:sldMkLst>
          <pc:docMk/>
          <pc:sldMk cId="3933268137" sldId="388"/>
        </pc:sldMkLst>
        <pc:spChg chg="add mod">
          <ac:chgData name="Andrei Luis Torres" userId="fa1a989a-968b-4935-a0f9-bfc703d30021" providerId="ADAL" clId="{97617EEA-FFDC-4825-86F9-3C9BEF759D10}" dt="2025-10-20T16:30:39.044" v="498"/>
          <ac:spMkLst>
            <pc:docMk/>
            <pc:sldMk cId="3933268137" sldId="388"/>
            <ac:spMk id="2" creationId="{1564D685-BE58-91B7-00D0-DB4490094D62}"/>
          </ac:spMkLst>
        </pc:spChg>
        <pc:picChg chg="mod">
          <ac:chgData name="Andrei Luis Torres" userId="fa1a989a-968b-4935-a0f9-bfc703d30021" providerId="ADAL" clId="{97617EEA-FFDC-4825-86F9-3C9BEF759D10}" dt="2025-10-20T15:58:33.022" v="347" actId="1076"/>
          <ac:picMkLst>
            <pc:docMk/>
            <pc:sldMk cId="3933268137" sldId="388"/>
            <ac:picMk id="4" creationId="{B6B809E6-0278-C734-D96D-0C60372AFEB1}"/>
          </ac:picMkLst>
        </pc:picChg>
      </pc:sldChg>
      <pc:sldChg chg="addSp modSp mod">
        <pc:chgData name="Andrei Luis Torres" userId="fa1a989a-968b-4935-a0f9-bfc703d30021" providerId="ADAL" clId="{97617EEA-FFDC-4825-86F9-3C9BEF759D10}" dt="2025-10-20T16:30:37.715" v="497"/>
        <pc:sldMkLst>
          <pc:docMk/>
          <pc:sldMk cId="2284812812" sldId="389"/>
        </pc:sldMkLst>
        <pc:spChg chg="add mod">
          <ac:chgData name="Andrei Luis Torres" userId="fa1a989a-968b-4935-a0f9-bfc703d30021" providerId="ADAL" clId="{97617EEA-FFDC-4825-86F9-3C9BEF759D10}" dt="2025-10-20T16:30:37.715" v="497"/>
          <ac:spMkLst>
            <pc:docMk/>
            <pc:sldMk cId="2284812812" sldId="389"/>
            <ac:spMk id="2" creationId="{205E9604-D4F8-5119-EFE9-3FE8C645DCCA}"/>
          </ac:spMkLst>
        </pc:spChg>
        <pc:picChg chg="mod">
          <ac:chgData name="Andrei Luis Torres" userId="fa1a989a-968b-4935-a0f9-bfc703d30021" providerId="ADAL" clId="{97617EEA-FFDC-4825-86F9-3C9BEF759D10}" dt="2025-10-20T12:34:34.293" v="245" actId="1076"/>
          <ac:picMkLst>
            <pc:docMk/>
            <pc:sldMk cId="2284812812" sldId="389"/>
            <ac:picMk id="4" creationId="{32552DF8-0242-81FD-65EC-3AC5AC8D9BC7}"/>
          </ac:picMkLst>
        </pc:picChg>
        <pc:picChg chg="mod">
          <ac:chgData name="Andrei Luis Torres" userId="fa1a989a-968b-4935-a0f9-bfc703d30021" providerId="ADAL" clId="{97617EEA-FFDC-4825-86F9-3C9BEF759D10}" dt="2025-10-20T12:33:54.565" v="244" actId="1076"/>
          <ac:picMkLst>
            <pc:docMk/>
            <pc:sldMk cId="2284812812" sldId="389"/>
            <ac:picMk id="22" creationId="{95EFD23C-FE54-1842-DDC7-8F1421F07BD7}"/>
          </ac:picMkLst>
        </pc:picChg>
      </pc:sldChg>
      <pc:sldChg chg="addSp modSp">
        <pc:chgData name="Andrei Luis Torres" userId="fa1a989a-968b-4935-a0f9-bfc703d30021" providerId="ADAL" clId="{97617EEA-FFDC-4825-86F9-3C9BEF759D10}" dt="2025-10-20T16:30:33.188" v="495"/>
        <pc:sldMkLst>
          <pc:docMk/>
          <pc:sldMk cId="2319058880" sldId="390"/>
        </pc:sldMkLst>
        <pc:spChg chg="add mod">
          <ac:chgData name="Andrei Luis Torres" userId="fa1a989a-968b-4935-a0f9-bfc703d30021" providerId="ADAL" clId="{97617EEA-FFDC-4825-86F9-3C9BEF759D10}" dt="2025-10-20T16:30:33.188" v="495"/>
          <ac:spMkLst>
            <pc:docMk/>
            <pc:sldMk cId="2319058880" sldId="390"/>
            <ac:spMk id="5" creationId="{279B684A-0DB7-A3CD-9536-63F3AE03B1F8}"/>
          </ac:spMkLst>
        </pc:spChg>
        <pc:picChg chg="add mod">
          <ac:chgData name="Andrei Luis Torres" userId="fa1a989a-968b-4935-a0f9-bfc703d30021" providerId="ADAL" clId="{97617EEA-FFDC-4825-86F9-3C9BEF759D10}" dt="2025-10-20T16:29:49.603" v="466"/>
          <ac:picMkLst>
            <pc:docMk/>
            <pc:sldMk cId="2319058880" sldId="390"/>
            <ac:picMk id="2" creationId="{363C7764-1A10-00D8-E344-AACF6069E016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6:30:30.548" v="494"/>
        <pc:sldMkLst>
          <pc:docMk/>
          <pc:sldMk cId="1071760443" sldId="391"/>
        </pc:sldMkLst>
        <pc:spChg chg="add mod">
          <ac:chgData name="Andrei Luis Torres" userId="fa1a989a-968b-4935-a0f9-bfc703d30021" providerId="ADAL" clId="{97617EEA-FFDC-4825-86F9-3C9BEF759D10}" dt="2025-10-20T16:30:30.548" v="494"/>
          <ac:spMkLst>
            <pc:docMk/>
            <pc:sldMk cId="1071760443" sldId="391"/>
            <ac:spMk id="6" creationId="{5DF95870-C83D-59F1-585A-8964AF5DAE42}"/>
          </ac:spMkLst>
        </pc:spChg>
        <pc:spChg chg="add del mod">
          <ac:chgData name="Andrei Luis Torres" userId="fa1a989a-968b-4935-a0f9-bfc703d30021" providerId="ADAL" clId="{97617EEA-FFDC-4825-86F9-3C9BEF759D10}" dt="2025-10-20T16:23:11.065" v="429" actId="478"/>
          <ac:spMkLst>
            <pc:docMk/>
            <pc:sldMk cId="1071760443" sldId="391"/>
            <ac:spMk id="9" creationId="{661E634D-8940-B75E-7C62-D49A511C946B}"/>
          </ac:spMkLst>
        </pc:spChg>
        <pc:picChg chg="add mod">
          <ac:chgData name="Andrei Luis Torres" userId="fa1a989a-968b-4935-a0f9-bfc703d30021" providerId="ADAL" clId="{97617EEA-FFDC-4825-86F9-3C9BEF759D10}" dt="2025-10-20T16:24:53.509" v="446" actId="1076"/>
          <ac:picMkLst>
            <pc:docMk/>
            <pc:sldMk cId="1071760443" sldId="391"/>
            <ac:picMk id="2" creationId="{73D189CD-7F13-20ED-09D2-173538BD6097}"/>
          </ac:picMkLst>
        </pc:picChg>
        <pc:picChg chg="add mod">
          <ac:chgData name="Andrei Luis Torres" userId="fa1a989a-968b-4935-a0f9-bfc703d30021" providerId="ADAL" clId="{97617EEA-FFDC-4825-86F9-3C9BEF759D10}" dt="2025-10-20T16:24:50.916" v="444" actId="1076"/>
          <ac:picMkLst>
            <pc:docMk/>
            <pc:sldMk cId="1071760443" sldId="391"/>
            <ac:picMk id="4" creationId="{B40DB9B2-0C3D-9D4B-5873-8970D42275D0}"/>
          </ac:picMkLst>
        </pc:picChg>
        <pc:picChg chg="add mod">
          <ac:chgData name="Andrei Luis Torres" userId="fa1a989a-968b-4935-a0f9-bfc703d30021" providerId="ADAL" clId="{97617EEA-FFDC-4825-86F9-3C9BEF759D10}" dt="2025-10-20T16:29:52.659" v="467"/>
          <ac:picMkLst>
            <pc:docMk/>
            <pc:sldMk cId="1071760443" sldId="391"/>
            <ac:picMk id="5" creationId="{1C716282-11FA-480C-73DD-0590AC8C9B2D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7:17:47.839" v="743" actId="1076"/>
        <pc:sldMkLst>
          <pc:docMk/>
          <pc:sldMk cId="497796900" sldId="392"/>
        </pc:sldMkLst>
        <pc:spChg chg="add del mod">
          <ac:chgData name="Andrei Luis Torres" userId="fa1a989a-968b-4935-a0f9-bfc703d30021" providerId="ADAL" clId="{97617EEA-FFDC-4825-86F9-3C9BEF759D10}" dt="2025-10-20T16:20:47.834" v="368" actId="478"/>
          <ac:spMkLst>
            <pc:docMk/>
            <pc:sldMk cId="497796900" sldId="392"/>
            <ac:spMk id="4" creationId="{BF24A80D-3B89-F471-4325-A67465BC78C1}"/>
          </ac:spMkLst>
        </pc:spChg>
        <pc:spChg chg="add del mod">
          <ac:chgData name="Andrei Luis Torres" userId="fa1a989a-968b-4935-a0f9-bfc703d30021" providerId="ADAL" clId="{97617EEA-FFDC-4825-86F9-3C9BEF759D10}" dt="2025-10-20T16:22:18.217" v="406" actId="478"/>
          <ac:spMkLst>
            <pc:docMk/>
            <pc:sldMk cId="497796900" sldId="392"/>
            <ac:spMk id="5" creationId="{AAD2506D-1AAF-30EB-842C-68E7E227CAD2}"/>
          </ac:spMkLst>
        </pc:spChg>
        <pc:spChg chg="del">
          <ac:chgData name="Andrei Luis Torres" userId="fa1a989a-968b-4935-a0f9-bfc703d30021" providerId="ADAL" clId="{97617EEA-FFDC-4825-86F9-3C9BEF759D10}" dt="2025-10-20T16:18:42.068" v="348" actId="478"/>
          <ac:spMkLst>
            <pc:docMk/>
            <pc:sldMk cId="497796900" sldId="392"/>
            <ac:spMk id="9" creationId="{394B4309-A45E-63E6-B525-9232C7165354}"/>
          </ac:spMkLst>
        </pc:spChg>
        <pc:spChg chg="add mod">
          <ac:chgData name="Andrei Luis Torres" userId="fa1a989a-968b-4935-a0f9-bfc703d30021" providerId="ADAL" clId="{97617EEA-FFDC-4825-86F9-3C9BEF759D10}" dt="2025-10-20T16:30:26.563" v="493"/>
          <ac:spMkLst>
            <pc:docMk/>
            <pc:sldMk cId="497796900" sldId="392"/>
            <ac:spMk id="11" creationId="{4F6B50F2-7D53-504A-9C03-6F933127AE31}"/>
          </ac:spMkLst>
        </pc:spChg>
        <pc:picChg chg="add del mod">
          <ac:chgData name="Andrei Luis Torres" userId="fa1a989a-968b-4935-a0f9-bfc703d30021" providerId="ADAL" clId="{97617EEA-FFDC-4825-86F9-3C9BEF759D10}" dt="2025-10-20T16:19:35.775" v="358" actId="478"/>
          <ac:picMkLst>
            <pc:docMk/>
            <pc:sldMk cId="497796900" sldId="392"/>
            <ac:picMk id="2" creationId="{F15883B9-CAE9-64E1-20D5-94EC41D18137}"/>
          </ac:picMkLst>
        </pc:picChg>
        <pc:picChg chg="add del mod">
          <ac:chgData name="Andrei Luis Torres" userId="fa1a989a-968b-4935-a0f9-bfc703d30021" providerId="ADAL" clId="{97617EEA-FFDC-4825-86F9-3C9BEF759D10}" dt="2025-10-20T16:25:28.847" v="455" actId="478"/>
          <ac:picMkLst>
            <pc:docMk/>
            <pc:sldMk cId="497796900" sldId="392"/>
            <ac:picMk id="6" creationId="{4A0B8888-F515-6A4B-5F85-58647B77CA60}"/>
          </ac:picMkLst>
        </pc:picChg>
        <pc:picChg chg="add mod modCrop">
          <ac:chgData name="Andrei Luis Torres" userId="fa1a989a-968b-4935-a0f9-bfc703d30021" providerId="ADAL" clId="{97617EEA-FFDC-4825-86F9-3C9BEF759D10}" dt="2025-10-20T17:17:47.839" v="743" actId="1076"/>
          <ac:picMkLst>
            <pc:docMk/>
            <pc:sldMk cId="497796900" sldId="392"/>
            <ac:picMk id="8" creationId="{25453574-F1B0-9674-911C-00F5E35B774A}"/>
          </ac:picMkLst>
        </pc:picChg>
        <pc:picChg chg="add mod">
          <ac:chgData name="Andrei Luis Torres" userId="fa1a989a-968b-4935-a0f9-bfc703d30021" providerId="ADAL" clId="{97617EEA-FFDC-4825-86F9-3C9BEF759D10}" dt="2025-10-20T16:29:54.923" v="468"/>
          <ac:picMkLst>
            <pc:docMk/>
            <pc:sldMk cId="497796900" sldId="392"/>
            <ac:picMk id="10" creationId="{8AD1C717-7733-6EA5-B207-AB6BDB7312A6}"/>
          </ac:picMkLst>
        </pc:picChg>
        <pc:picChg chg="add del mod">
          <ac:chgData name="Andrei Luis Torres" userId="fa1a989a-968b-4935-a0f9-bfc703d30021" providerId="ADAL" clId="{97617EEA-FFDC-4825-86F9-3C9BEF759D10}" dt="2025-10-20T16:25:05.903" v="449" actId="478"/>
          <ac:picMkLst>
            <pc:docMk/>
            <pc:sldMk cId="497796900" sldId="392"/>
            <ac:picMk id="2050" creationId="{442B3FBD-287D-EFBD-749B-F6765BD72B5B}"/>
          </ac:picMkLst>
        </pc:picChg>
      </pc:sldChg>
      <pc:sldChg chg="addSp delSp modSp mod">
        <pc:chgData name="Andrei Luis Torres" userId="fa1a989a-968b-4935-a0f9-bfc703d30021" providerId="ADAL" clId="{97617EEA-FFDC-4825-86F9-3C9BEF759D10}" dt="2025-10-20T17:42:04.021" v="1081" actId="1076"/>
        <pc:sldMkLst>
          <pc:docMk/>
          <pc:sldMk cId="522430902" sldId="393"/>
        </pc:sldMkLst>
        <pc:spChg chg="add del">
          <ac:chgData name="Andrei Luis Torres" userId="fa1a989a-968b-4935-a0f9-bfc703d30021" providerId="ADAL" clId="{97617EEA-FFDC-4825-86F9-3C9BEF759D10}" dt="2025-10-20T14:55:53.028" v="275" actId="22"/>
          <ac:spMkLst>
            <pc:docMk/>
            <pc:sldMk cId="522430902" sldId="393"/>
            <ac:spMk id="5" creationId="{35E9E7DB-4EF3-880B-14C7-CA3140301205}"/>
          </ac:spMkLst>
        </pc:spChg>
        <pc:spChg chg="del">
          <ac:chgData name="Andrei Luis Torres" userId="fa1a989a-968b-4935-a0f9-bfc703d30021" providerId="ADAL" clId="{97617EEA-FFDC-4825-86F9-3C9BEF759D10}" dt="2025-10-20T15:54:47.142" v="344" actId="478"/>
          <ac:spMkLst>
            <pc:docMk/>
            <pc:sldMk cId="522430902" sldId="393"/>
            <ac:spMk id="6" creationId="{3B866474-0CB9-A049-8F1E-8EC2B510140E}"/>
          </ac:spMkLst>
        </pc:spChg>
        <pc:spChg chg="add del mod">
          <ac:chgData name="Andrei Luis Torres" userId="fa1a989a-968b-4935-a0f9-bfc703d30021" providerId="ADAL" clId="{97617EEA-FFDC-4825-86F9-3C9BEF759D10}" dt="2025-10-20T17:41:15.118" v="1073" actId="478"/>
          <ac:spMkLst>
            <pc:docMk/>
            <pc:sldMk cId="522430902" sldId="393"/>
            <ac:spMk id="8" creationId="{B8B273EE-B452-4130-54C0-09C7766303F6}"/>
          </ac:spMkLst>
        </pc:spChg>
        <pc:spChg chg="add mod">
          <ac:chgData name="Andrei Luis Torres" userId="fa1a989a-968b-4935-a0f9-bfc703d30021" providerId="ADAL" clId="{97617EEA-FFDC-4825-86F9-3C9BEF759D10}" dt="2025-10-20T17:41:35.955" v="1076" actId="1076"/>
          <ac:spMkLst>
            <pc:docMk/>
            <pc:sldMk cId="522430902" sldId="393"/>
            <ac:spMk id="9" creationId="{14CED3E4-D206-2FA2-1130-DE8CCF063C65}"/>
          </ac:spMkLst>
        </pc:spChg>
        <pc:spChg chg="add del mod">
          <ac:chgData name="Andrei Luis Torres" userId="fa1a989a-968b-4935-a0f9-bfc703d30021" providerId="ADAL" clId="{97617EEA-FFDC-4825-86F9-3C9BEF759D10}" dt="2025-10-20T17:41:15.118" v="1073" actId="478"/>
          <ac:spMkLst>
            <pc:docMk/>
            <pc:sldMk cId="522430902" sldId="393"/>
            <ac:spMk id="10" creationId="{6DAB4E27-2990-F961-B07B-7E27CA82A08F}"/>
          </ac:spMkLst>
        </pc:spChg>
        <pc:picChg chg="del mod">
          <ac:chgData name="Andrei Luis Torres" userId="fa1a989a-968b-4935-a0f9-bfc703d30021" providerId="ADAL" clId="{97617EEA-FFDC-4825-86F9-3C9BEF759D10}" dt="2025-10-20T17:41:58.415" v="1077" actId="478"/>
          <ac:picMkLst>
            <pc:docMk/>
            <pc:sldMk cId="522430902" sldId="393"/>
            <ac:picMk id="4" creationId="{7F4F5092-53EA-9538-A245-1423064F05F8}"/>
          </ac:picMkLst>
        </pc:picChg>
        <pc:picChg chg="add mod">
          <ac:chgData name="Andrei Luis Torres" userId="fa1a989a-968b-4935-a0f9-bfc703d30021" providerId="ADAL" clId="{97617EEA-FFDC-4825-86F9-3C9BEF759D10}" dt="2025-10-20T17:42:04.021" v="1081" actId="1076"/>
          <ac:picMkLst>
            <pc:docMk/>
            <pc:sldMk cId="522430902" sldId="393"/>
            <ac:picMk id="12" creationId="{2CDF6F8E-6D98-0415-DB3B-1C7B3035B667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0T11:52:47.163" v="239" actId="20577"/>
        <pc:sldMkLst>
          <pc:docMk/>
          <pc:sldMk cId="3067872403" sldId="394"/>
        </pc:sldMkLst>
        <pc:spChg chg="mod">
          <ac:chgData name="Andrei Luis Torres" userId="fa1a989a-968b-4935-a0f9-bfc703d30021" providerId="ADAL" clId="{97617EEA-FFDC-4825-86F9-3C9BEF759D10}" dt="2025-10-20T09:59:14.201" v="52" actId="20577"/>
          <ac:spMkLst>
            <pc:docMk/>
            <pc:sldMk cId="3067872403" sldId="394"/>
            <ac:spMk id="3" creationId="{7177C8B5-BEC9-E729-DE72-24B6CD2EF744}"/>
          </ac:spMkLst>
        </pc:spChg>
        <pc:spChg chg="add mod">
          <ac:chgData name="Andrei Luis Torres" userId="fa1a989a-968b-4935-a0f9-bfc703d30021" providerId="ADAL" clId="{97617EEA-FFDC-4825-86F9-3C9BEF759D10}" dt="2025-10-20T09:59:16.262" v="53"/>
          <ac:spMkLst>
            <pc:docMk/>
            <pc:sldMk cId="3067872403" sldId="394"/>
            <ac:spMk id="4" creationId="{EFB413F8-79CD-DAB3-A42C-00F78378B69A}"/>
          </ac:spMkLst>
        </pc:spChg>
        <pc:spChg chg="add mod">
          <ac:chgData name="Andrei Luis Torres" userId="fa1a989a-968b-4935-a0f9-bfc703d30021" providerId="ADAL" clId="{97617EEA-FFDC-4825-86F9-3C9BEF759D10}" dt="2025-10-20T11:52:47.163" v="239" actId="20577"/>
          <ac:spMkLst>
            <pc:docMk/>
            <pc:sldMk cId="3067872403" sldId="394"/>
            <ac:spMk id="5" creationId="{071FC9D7-5A49-F5B7-E8F0-4571D94A5D7C}"/>
          </ac:spMkLst>
        </pc:spChg>
        <pc:picChg chg="del">
          <ac:chgData name="Andrei Luis Torres" userId="fa1a989a-968b-4935-a0f9-bfc703d30021" providerId="ADAL" clId="{97617EEA-FFDC-4825-86F9-3C9BEF759D10}" dt="2025-10-20T09:59:06.240" v="39" actId="478"/>
          <ac:picMkLst>
            <pc:docMk/>
            <pc:sldMk cId="3067872403" sldId="394"/>
            <ac:picMk id="2" creationId="{F7D07051-B134-4FB8-1E49-4BD6D5F030EC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0T10:20:00.461" v="181"/>
        <pc:sldMkLst>
          <pc:docMk/>
          <pc:sldMk cId="196797026" sldId="395"/>
        </pc:sldMkLst>
        <pc:spChg chg="mod">
          <ac:chgData name="Andrei Luis Torres" userId="fa1a989a-968b-4935-a0f9-bfc703d30021" providerId="ADAL" clId="{97617EEA-FFDC-4825-86F9-3C9BEF759D10}" dt="2025-10-20T10:20:00.461" v="181"/>
          <ac:spMkLst>
            <pc:docMk/>
            <pc:sldMk cId="196797026" sldId="395"/>
            <ac:spMk id="3" creationId="{C9DCE599-13CC-F4D5-AEFD-1E56A7F475EE}"/>
          </ac:spMkLst>
        </pc:spChg>
        <pc:picChg chg="add del">
          <ac:chgData name="Andrei Luis Torres" userId="fa1a989a-968b-4935-a0f9-bfc703d30021" providerId="ADAL" clId="{97617EEA-FFDC-4825-86F9-3C9BEF759D10}" dt="2025-10-20T10:19:37.591" v="173" actId="478"/>
          <ac:picMkLst>
            <pc:docMk/>
            <pc:sldMk cId="196797026" sldId="395"/>
            <ac:picMk id="2" creationId="{4CE373CF-809C-3D12-8C62-0AC81AD4EC72}"/>
          </ac:picMkLst>
        </pc:picChg>
      </pc:sldChg>
      <pc:sldChg chg="delSp modSp add mod">
        <pc:chgData name="Andrei Luis Torres" userId="fa1a989a-968b-4935-a0f9-bfc703d30021" providerId="ADAL" clId="{97617EEA-FFDC-4825-86F9-3C9BEF759D10}" dt="2025-10-20T17:52:50.727" v="1082" actId="14100"/>
        <pc:sldMkLst>
          <pc:docMk/>
          <pc:sldMk cId="429493233" sldId="396"/>
        </pc:sldMkLst>
        <pc:spChg chg="mod">
          <ac:chgData name="Andrei Luis Torres" userId="fa1a989a-968b-4935-a0f9-bfc703d30021" providerId="ADAL" clId="{97617EEA-FFDC-4825-86F9-3C9BEF759D10}" dt="2025-10-20T10:20:22.263" v="195" actId="20577"/>
          <ac:spMkLst>
            <pc:docMk/>
            <pc:sldMk cId="429493233" sldId="396"/>
            <ac:spMk id="3" creationId="{B7BBA40E-9060-11A3-5CF9-F7FF442CC790}"/>
          </ac:spMkLst>
        </pc:spChg>
        <pc:picChg chg="del mod">
          <ac:chgData name="Andrei Luis Torres" userId="fa1a989a-968b-4935-a0f9-bfc703d30021" providerId="ADAL" clId="{97617EEA-FFDC-4825-86F9-3C9BEF759D10}" dt="2025-10-20T10:19:38.863" v="175" actId="478"/>
          <ac:picMkLst>
            <pc:docMk/>
            <pc:sldMk cId="429493233" sldId="396"/>
            <ac:picMk id="2" creationId="{5E31E18B-EF4D-8468-4569-E8FB648C2A01}"/>
          </ac:picMkLst>
        </pc:picChg>
        <pc:picChg chg="mod">
          <ac:chgData name="Andrei Luis Torres" userId="fa1a989a-968b-4935-a0f9-bfc703d30021" providerId="ADAL" clId="{97617EEA-FFDC-4825-86F9-3C9BEF759D10}" dt="2025-10-20T17:52:50.727" v="1082" actId="14100"/>
          <ac:picMkLst>
            <pc:docMk/>
            <pc:sldMk cId="429493233" sldId="396"/>
            <ac:picMk id="4" creationId="{61AFC81A-10EF-6658-A895-BD4BCBD71E0E}"/>
          </ac:picMkLst>
        </pc:picChg>
      </pc:sldChg>
      <pc:sldChg chg="modSp add mod">
        <pc:chgData name="Andrei Luis Torres" userId="fa1a989a-968b-4935-a0f9-bfc703d30021" providerId="ADAL" clId="{97617EEA-FFDC-4825-86F9-3C9BEF759D10}" dt="2025-10-20T17:53:19.013" v="1083" actId="1076"/>
        <pc:sldMkLst>
          <pc:docMk/>
          <pc:sldMk cId="2449923954" sldId="397"/>
        </pc:sldMkLst>
        <pc:spChg chg="mod">
          <ac:chgData name="Andrei Luis Torres" userId="fa1a989a-968b-4935-a0f9-bfc703d30021" providerId="ADAL" clId="{97617EEA-FFDC-4825-86F9-3C9BEF759D10}" dt="2025-10-20T10:20:48.799" v="203" actId="20577"/>
          <ac:spMkLst>
            <pc:docMk/>
            <pc:sldMk cId="2449923954" sldId="397"/>
            <ac:spMk id="3" creationId="{B2FA94D9-2294-7E04-2B36-00717A2D5FA5}"/>
          </ac:spMkLst>
        </pc:spChg>
        <pc:picChg chg="mod">
          <ac:chgData name="Andrei Luis Torres" userId="fa1a989a-968b-4935-a0f9-bfc703d30021" providerId="ADAL" clId="{97617EEA-FFDC-4825-86F9-3C9BEF759D10}" dt="2025-10-20T17:53:19.013" v="1083" actId="1076"/>
          <ac:picMkLst>
            <pc:docMk/>
            <pc:sldMk cId="2449923954" sldId="397"/>
            <ac:picMk id="4" creationId="{36E6DD6B-C23A-53D9-5ED6-AD4366BC74EB}"/>
          </ac:picMkLst>
        </pc:picChg>
        <pc:picChg chg="mod">
          <ac:chgData name="Andrei Luis Torres" userId="fa1a989a-968b-4935-a0f9-bfc703d30021" providerId="ADAL" clId="{97617EEA-FFDC-4825-86F9-3C9BEF759D10}" dt="2025-10-20T15:00:37.488" v="313" actId="14100"/>
          <ac:picMkLst>
            <pc:docMk/>
            <pc:sldMk cId="2449923954" sldId="397"/>
            <ac:picMk id="4" creationId="{9F98143A-B3E4-E7C1-3B0C-65F4C981261B}"/>
          </ac:picMkLst>
        </pc:picChg>
      </pc:sldChg>
      <pc:sldChg chg="modSp add mod">
        <pc:chgData name="Andrei Luis Torres" userId="fa1a989a-968b-4935-a0f9-bfc703d30021" providerId="ADAL" clId="{97617EEA-FFDC-4825-86F9-3C9BEF759D10}" dt="2025-10-20T10:20:54.767" v="209" actId="20577"/>
        <pc:sldMkLst>
          <pc:docMk/>
          <pc:sldMk cId="3959418300" sldId="398"/>
        </pc:sldMkLst>
        <pc:spChg chg="mod">
          <ac:chgData name="Andrei Luis Torres" userId="fa1a989a-968b-4935-a0f9-bfc703d30021" providerId="ADAL" clId="{97617EEA-FFDC-4825-86F9-3C9BEF759D10}" dt="2025-10-20T10:20:54.767" v="209" actId="20577"/>
          <ac:spMkLst>
            <pc:docMk/>
            <pc:sldMk cId="3959418300" sldId="398"/>
            <ac:spMk id="3" creationId="{A9239646-5B71-2936-F4D7-4DD132CFCEA5}"/>
          </ac:spMkLst>
        </pc:spChg>
      </pc:sldChg>
      <pc:sldChg chg="addSp delSp modSp mod">
        <pc:chgData name="Andrei Luis Torres" userId="fa1a989a-968b-4935-a0f9-bfc703d30021" providerId="ADAL" clId="{97617EEA-FFDC-4825-86F9-3C9BEF759D10}" dt="2025-10-20T16:30:35.126" v="496"/>
        <pc:sldMkLst>
          <pc:docMk/>
          <pc:sldMk cId="3542242030" sldId="399"/>
        </pc:sldMkLst>
        <pc:spChg chg="add mod">
          <ac:chgData name="Andrei Luis Torres" userId="fa1a989a-968b-4935-a0f9-bfc703d30021" providerId="ADAL" clId="{97617EEA-FFDC-4825-86F9-3C9BEF759D10}" dt="2025-10-20T16:30:35.126" v="496"/>
          <ac:spMkLst>
            <pc:docMk/>
            <pc:sldMk cId="3542242030" sldId="399"/>
            <ac:spMk id="4" creationId="{DE418419-69B6-1EF3-AEC2-903053BAB88D}"/>
          </ac:spMkLst>
        </pc:spChg>
        <pc:picChg chg="del">
          <ac:chgData name="Andrei Luis Torres" userId="fa1a989a-968b-4935-a0f9-bfc703d30021" providerId="ADAL" clId="{97617EEA-FFDC-4825-86F9-3C9BEF759D10}" dt="2025-10-20T12:33:11.341" v="240" actId="478"/>
          <ac:picMkLst>
            <pc:docMk/>
            <pc:sldMk cId="3542242030" sldId="399"/>
            <ac:picMk id="4" creationId="{E62DEC12-6247-CD3B-1304-C06100D00F56}"/>
          </ac:picMkLst>
        </pc:picChg>
        <pc:inkChg chg="del">
          <ac:chgData name="Andrei Luis Torres" userId="fa1a989a-968b-4935-a0f9-bfc703d30021" providerId="ADAL" clId="{97617EEA-FFDC-4825-86F9-3C9BEF759D10}" dt="2025-10-20T12:33:13.481" v="241" actId="478"/>
          <ac:inkMkLst>
            <pc:docMk/>
            <pc:sldMk cId="3542242030" sldId="399"/>
            <ac:inkMk id="5" creationId="{6DDBD2B3-F98F-2408-EA5A-993097982789}"/>
          </ac:inkMkLst>
        </pc:inkChg>
        <pc:inkChg chg="del">
          <ac:chgData name="Andrei Luis Torres" userId="fa1a989a-968b-4935-a0f9-bfc703d30021" providerId="ADAL" clId="{97617EEA-FFDC-4825-86F9-3C9BEF759D10}" dt="2025-10-20T12:33:15.207" v="243" actId="478"/>
          <ac:inkMkLst>
            <pc:docMk/>
            <pc:sldMk cId="3542242030" sldId="399"/>
            <ac:inkMk id="7" creationId="{4C5B701E-B3DD-8A7F-D448-64956313F065}"/>
          </ac:inkMkLst>
        </pc:inkChg>
        <pc:inkChg chg="del">
          <ac:chgData name="Andrei Luis Torres" userId="fa1a989a-968b-4935-a0f9-bfc703d30021" providerId="ADAL" clId="{97617EEA-FFDC-4825-86F9-3C9BEF759D10}" dt="2025-10-20T12:33:15.207" v="243" actId="478"/>
          <ac:inkMkLst>
            <pc:docMk/>
            <pc:sldMk cId="3542242030" sldId="399"/>
            <ac:inkMk id="10" creationId="{D9265505-3C30-E51A-AA5E-719F020F5B69}"/>
          </ac:inkMkLst>
        </pc:inkChg>
        <pc:inkChg chg="del">
          <ac:chgData name="Andrei Luis Torres" userId="fa1a989a-968b-4935-a0f9-bfc703d30021" providerId="ADAL" clId="{97617EEA-FFDC-4825-86F9-3C9BEF759D10}" dt="2025-10-20T12:33:15.207" v="243" actId="478"/>
          <ac:inkMkLst>
            <pc:docMk/>
            <pc:sldMk cId="3542242030" sldId="399"/>
            <ac:inkMk id="12" creationId="{F7C2F9C1-EFBF-76A0-B406-58F314FD27C6}"/>
          </ac:inkMkLst>
        </pc:inkChg>
        <pc:inkChg chg="del">
          <ac:chgData name="Andrei Luis Torres" userId="fa1a989a-968b-4935-a0f9-bfc703d30021" providerId="ADAL" clId="{97617EEA-FFDC-4825-86F9-3C9BEF759D10}" dt="2025-10-20T12:33:15.207" v="243" actId="478"/>
          <ac:inkMkLst>
            <pc:docMk/>
            <pc:sldMk cId="3542242030" sldId="399"/>
            <ac:inkMk id="14" creationId="{06A49D38-4173-55C5-C398-251B24A3C33D}"/>
          </ac:inkMkLst>
        </pc:inkChg>
        <pc:inkChg chg="del">
          <ac:chgData name="Andrei Luis Torres" userId="fa1a989a-968b-4935-a0f9-bfc703d30021" providerId="ADAL" clId="{97617EEA-FFDC-4825-86F9-3C9BEF759D10}" dt="2025-10-20T12:33:14.228" v="242" actId="478"/>
          <ac:inkMkLst>
            <pc:docMk/>
            <pc:sldMk cId="3542242030" sldId="399"/>
            <ac:inkMk id="16" creationId="{6D97CF74-83CD-E53F-FFA9-F74D3AD2BE64}"/>
          </ac:inkMkLst>
        </pc:inkChg>
        <pc:inkChg chg="del">
          <ac:chgData name="Andrei Luis Torres" userId="fa1a989a-968b-4935-a0f9-bfc703d30021" providerId="ADAL" clId="{97617EEA-FFDC-4825-86F9-3C9BEF759D10}" dt="2025-10-20T12:33:15.207" v="243" actId="478"/>
          <ac:inkMkLst>
            <pc:docMk/>
            <pc:sldMk cId="3542242030" sldId="399"/>
            <ac:inkMk id="17" creationId="{2F9440D1-DC0C-5235-9A9D-95598D807998}"/>
          </ac:inkMkLst>
        </pc:inkChg>
        <pc:inkChg chg="del">
          <ac:chgData name="Andrei Luis Torres" userId="fa1a989a-968b-4935-a0f9-bfc703d30021" providerId="ADAL" clId="{97617EEA-FFDC-4825-86F9-3C9BEF759D10}" dt="2025-10-20T12:33:15.207" v="243" actId="478"/>
          <ac:inkMkLst>
            <pc:docMk/>
            <pc:sldMk cId="3542242030" sldId="399"/>
            <ac:inkMk id="19" creationId="{8C1B7017-5CC1-3734-B973-37A2E57F808D}"/>
          </ac:inkMkLst>
        </pc:inkChg>
      </pc:sldChg>
      <pc:sldChg chg="addSp delSp modSp add mod">
        <pc:chgData name="Andrei Luis Torres" userId="fa1a989a-968b-4935-a0f9-bfc703d30021" providerId="ADAL" clId="{97617EEA-FFDC-4825-86F9-3C9BEF759D10}" dt="2025-10-20T16:30:22.250" v="492" actId="1076"/>
        <pc:sldMkLst>
          <pc:docMk/>
          <pc:sldMk cId="873487609" sldId="400"/>
        </pc:sldMkLst>
        <pc:spChg chg="mod">
          <ac:chgData name="Andrei Luis Torres" userId="fa1a989a-968b-4935-a0f9-bfc703d30021" providerId="ADAL" clId="{97617EEA-FFDC-4825-86F9-3C9BEF759D10}" dt="2025-10-20T16:22:00.618" v="405" actId="20577"/>
          <ac:spMkLst>
            <pc:docMk/>
            <pc:sldMk cId="873487609" sldId="400"/>
            <ac:spMk id="5" creationId="{B014D1E2-EE82-FEFE-B291-AD437863194A}"/>
          </ac:spMkLst>
        </pc:spChg>
        <pc:spChg chg="add mod">
          <ac:chgData name="Andrei Luis Torres" userId="fa1a989a-968b-4935-a0f9-bfc703d30021" providerId="ADAL" clId="{97617EEA-FFDC-4825-86F9-3C9BEF759D10}" dt="2025-10-20T16:30:22.250" v="492" actId="1076"/>
          <ac:spMkLst>
            <pc:docMk/>
            <pc:sldMk cId="873487609" sldId="400"/>
            <ac:spMk id="6" creationId="{142E4426-5324-93B6-085D-EEB1D4131156}"/>
          </ac:spMkLst>
        </pc:spChg>
        <pc:picChg chg="add mod">
          <ac:chgData name="Andrei Luis Torres" userId="fa1a989a-968b-4935-a0f9-bfc703d30021" providerId="ADAL" clId="{97617EEA-FFDC-4825-86F9-3C9BEF759D10}" dt="2025-10-20T16:29:58.347" v="469"/>
          <ac:picMkLst>
            <pc:docMk/>
            <pc:sldMk cId="873487609" sldId="400"/>
            <ac:picMk id="2" creationId="{C46FA858-8490-969D-BC48-446D727B41EA}"/>
          </ac:picMkLst>
        </pc:picChg>
        <pc:picChg chg="del">
          <ac:chgData name="Andrei Luis Torres" userId="fa1a989a-968b-4935-a0f9-bfc703d30021" providerId="ADAL" clId="{97617EEA-FFDC-4825-86F9-3C9BEF759D10}" dt="2025-10-20T16:20:59.809" v="372" actId="478"/>
          <ac:picMkLst>
            <pc:docMk/>
            <pc:sldMk cId="873487609" sldId="400"/>
            <ac:picMk id="2050" creationId="{05E2E0AA-4F1D-F768-F6D1-A1B5170FE4E8}"/>
          </ac:picMkLst>
        </pc:picChg>
      </pc:sldChg>
      <pc:sldChg chg="add del">
        <pc:chgData name="Andrei Luis Torres" userId="fa1a989a-968b-4935-a0f9-bfc703d30021" providerId="ADAL" clId="{97617EEA-FFDC-4825-86F9-3C9BEF759D10}" dt="2025-10-20T16:25:04.276" v="448" actId="47"/>
        <pc:sldMkLst>
          <pc:docMk/>
          <pc:sldMk cId="2713483694" sldId="401"/>
        </pc:sldMkLst>
      </pc:sldChg>
      <pc:sldChg chg="addSp modSp add mod">
        <pc:chgData name="Andrei Luis Torres" userId="fa1a989a-968b-4935-a0f9-bfc703d30021" providerId="ADAL" clId="{97617EEA-FFDC-4825-86F9-3C9BEF759D10}" dt="2025-10-20T16:45:35.391" v="621" actId="20577"/>
        <pc:sldMkLst>
          <pc:docMk/>
          <pc:sldMk cId="1127548876" sldId="402"/>
        </pc:sldMkLst>
        <pc:spChg chg="add mod">
          <ac:chgData name="Andrei Luis Torres" userId="fa1a989a-968b-4935-a0f9-bfc703d30021" providerId="ADAL" clId="{97617EEA-FFDC-4825-86F9-3C9BEF759D10}" dt="2025-10-20T16:45:35.391" v="621" actId="20577"/>
          <ac:spMkLst>
            <pc:docMk/>
            <pc:sldMk cId="1127548876" sldId="402"/>
            <ac:spMk id="3" creationId="{062C0D77-13D6-E1E1-86D0-9A3AE5DF44D2}"/>
          </ac:spMkLst>
        </pc:spChg>
        <pc:picChg chg="mod">
          <ac:chgData name="Andrei Luis Torres" userId="fa1a989a-968b-4935-a0f9-bfc703d30021" providerId="ADAL" clId="{97617EEA-FFDC-4825-86F9-3C9BEF759D10}" dt="2025-10-20T16:45:17.581" v="609" actId="1076"/>
          <ac:picMkLst>
            <pc:docMk/>
            <pc:sldMk cId="1127548876" sldId="402"/>
            <ac:picMk id="33" creationId="{EC5C2F72-7C62-1AA5-AE77-B683375E1AD5}"/>
          </ac:picMkLst>
        </pc:picChg>
      </pc:sldChg>
      <pc:sldChg chg="addSp delSp modSp add mod ord">
        <pc:chgData name="Andrei Luis Torres" userId="fa1a989a-968b-4935-a0f9-bfc703d30021" providerId="ADAL" clId="{97617EEA-FFDC-4825-86F9-3C9BEF759D10}" dt="2025-10-20T16:48:05.661" v="702" actId="20577"/>
        <pc:sldMkLst>
          <pc:docMk/>
          <pc:sldMk cId="416480543" sldId="403"/>
        </pc:sldMkLst>
        <pc:spChg chg="add mod">
          <ac:chgData name="Andrei Luis Torres" userId="fa1a989a-968b-4935-a0f9-bfc703d30021" providerId="ADAL" clId="{97617EEA-FFDC-4825-86F9-3C9BEF759D10}" dt="2025-10-20T16:48:05.661" v="702" actId="20577"/>
          <ac:spMkLst>
            <pc:docMk/>
            <pc:sldMk cId="416480543" sldId="403"/>
            <ac:spMk id="5" creationId="{D844F951-E8DE-B0F9-5CE9-F34E8324FE95}"/>
          </ac:spMkLst>
        </pc:spChg>
        <pc:picChg chg="add mod">
          <ac:chgData name="Andrei Luis Torres" userId="fa1a989a-968b-4935-a0f9-bfc703d30021" providerId="ADAL" clId="{97617EEA-FFDC-4825-86F9-3C9BEF759D10}" dt="2025-10-20T16:47:54.234" v="698" actId="1076"/>
          <ac:picMkLst>
            <pc:docMk/>
            <pc:sldMk cId="416480543" sldId="403"/>
            <ac:picMk id="4" creationId="{D2E32465-84D9-8AEA-81AE-16FA3D97D36D}"/>
          </ac:picMkLst>
        </pc:picChg>
        <pc:picChg chg="del">
          <ac:chgData name="Andrei Luis Torres" userId="fa1a989a-968b-4935-a0f9-bfc703d30021" providerId="ADAL" clId="{97617EEA-FFDC-4825-86F9-3C9BEF759D10}" dt="2025-10-20T16:45:55.335" v="635" actId="478"/>
          <ac:picMkLst>
            <pc:docMk/>
            <pc:sldMk cId="416480543" sldId="403"/>
            <ac:picMk id="33" creationId="{46A03827-BB59-693F-F1D0-B5121D804854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0T16:47:31.332" v="694"/>
        <pc:sldMkLst>
          <pc:docMk/>
          <pc:sldMk cId="2426811022" sldId="404"/>
        </pc:sldMkLst>
        <pc:spChg chg="add mod">
          <ac:chgData name="Andrei Luis Torres" userId="fa1a989a-968b-4935-a0f9-bfc703d30021" providerId="ADAL" clId="{97617EEA-FFDC-4825-86F9-3C9BEF759D10}" dt="2025-10-20T16:47:31.332" v="694"/>
          <ac:spMkLst>
            <pc:docMk/>
            <pc:sldMk cId="2426811022" sldId="404"/>
            <ac:spMk id="5" creationId="{F332575A-2070-73BB-E661-4B76EE909B56}"/>
          </ac:spMkLst>
        </pc:spChg>
        <pc:spChg chg="mod">
          <ac:chgData name="Andrei Luis Torres" userId="fa1a989a-968b-4935-a0f9-bfc703d30021" providerId="ADAL" clId="{97617EEA-FFDC-4825-86F9-3C9BEF759D10}" dt="2025-10-20T16:47:00.516" v="660"/>
          <ac:spMkLst>
            <pc:docMk/>
            <pc:sldMk cId="2426811022" sldId="404"/>
            <ac:spMk id="7" creationId="{0D783409-DE54-AEFD-E619-933244F8BFBE}"/>
          </ac:spMkLst>
        </pc:spChg>
        <pc:picChg chg="mod">
          <ac:chgData name="Andrei Luis Torres" userId="fa1a989a-968b-4935-a0f9-bfc703d30021" providerId="ADAL" clId="{97617EEA-FFDC-4825-86F9-3C9BEF759D10}" dt="2025-10-20T16:47:04.182" v="662" actId="1076"/>
          <ac:picMkLst>
            <pc:docMk/>
            <pc:sldMk cId="2426811022" sldId="404"/>
            <ac:picMk id="6" creationId="{A77C9667-5D60-D1C8-80D7-2BB3D668FBC4}"/>
          </ac:picMkLst>
        </pc:picChg>
        <pc:picChg chg="del">
          <ac:chgData name="Andrei Luis Torres" userId="fa1a989a-968b-4935-a0f9-bfc703d30021" providerId="ADAL" clId="{97617EEA-FFDC-4825-86F9-3C9BEF759D10}" dt="2025-10-20T16:46:19.536" v="638" actId="478"/>
          <ac:picMkLst>
            <pc:docMk/>
            <pc:sldMk cId="2426811022" sldId="404"/>
            <ac:picMk id="8" creationId="{A308B59C-BD28-967A-17AD-F2D672618454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0T16:49:06.861" v="721" actId="478"/>
        <pc:sldMkLst>
          <pc:docMk/>
          <pc:sldMk cId="2729466198" sldId="405"/>
        </pc:sldMkLst>
        <pc:picChg chg="add mod">
          <ac:chgData name="Andrei Luis Torres" userId="fa1a989a-968b-4935-a0f9-bfc703d30021" providerId="ADAL" clId="{97617EEA-FFDC-4825-86F9-3C9BEF759D10}" dt="2025-10-20T16:48:51.927" v="718" actId="1076"/>
          <ac:picMkLst>
            <pc:docMk/>
            <pc:sldMk cId="2729466198" sldId="405"/>
            <ac:picMk id="5" creationId="{7A841371-1C50-2DBF-DF05-EF3FB8613918}"/>
          </ac:picMkLst>
        </pc:picChg>
        <pc:picChg chg="add mod">
          <ac:chgData name="Andrei Luis Torres" userId="fa1a989a-968b-4935-a0f9-bfc703d30021" providerId="ADAL" clId="{97617EEA-FFDC-4825-86F9-3C9BEF759D10}" dt="2025-10-20T16:48:51.047" v="717" actId="1076"/>
          <ac:picMkLst>
            <pc:docMk/>
            <pc:sldMk cId="2729466198" sldId="405"/>
            <ac:picMk id="7" creationId="{014A6C4B-0656-CD4A-2E02-45B4664B0044}"/>
          </ac:picMkLst>
        </pc:picChg>
        <pc:picChg chg="add del">
          <ac:chgData name="Andrei Luis Torres" userId="fa1a989a-968b-4935-a0f9-bfc703d30021" providerId="ADAL" clId="{97617EEA-FFDC-4825-86F9-3C9BEF759D10}" dt="2025-10-20T16:49:06.861" v="721" actId="478"/>
          <ac:picMkLst>
            <pc:docMk/>
            <pc:sldMk cId="2729466198" sldId="405"/>
            <ac:picMk id="9" creationId="{A9B5C8CD-A15D-137B-791C-CD5BA33C7084}"/>
          </ac:picMkLst>
        </pc:picChg>
        <pc:picChg chg="del">
          <ac:chgData name="Andrei Luis Torres" userId="fa1a989a-968b-4935-a0f9-bfc703d30021" providerId="ADAL" clId="{97617EEA-FFDC-4825-86F9-3C9BEF759D10}" dt="2025-10-20T16:48:27.669" v="704" actId="478"/>
          <ac:picMkLst>
            <pc:docMk/>
            <pc:sldMk cId="2729466198" sldId="405"/>
            <ac:picMk id="33" creationId="{35BB8C10-F9AE-F89C-61CB-899E076E3698}"/>
          </ac:picMkLst>
        </pc:picChg>
      </pc:sldChg>
      <pc:sldChg chg="delSp modSp add mod">
        <pc:chgData name="Andrei Luis Torres" userId="fa1a989a-968b-4935-a0f9-bfc703d30021" providerId="ADAL" clId="{97617EEA-FFDC-4825-86F9-3C9BEF759D10}" dt="2025-10-20T16:49:41.667" v="737" actId="1076"/>
        <pc:sldMkLst>
          <pc:docMk/>
          <pc:sldMk cId="2120629074" sldId="406"/>
        </pc:sldMkLst>
        <pc:spChg chg="mod">
          <ac:chgData name="Andrei Luis Torres" userId="fa1a989a-968b-4935-a0f9-bfc703d30021" providerId="ADAL" clId="{97617EEA-FFDC-4825-86F9-3C9BEF759D10}" dt="2025-10-20T16:49:41.667" v="737" actId="1076"/>
          <ac:spMkLst>
            <pc:docMk/>
            <pc:sldMk cId="2120629074" sldId="406"/>
            <ac:spMk id="3" creationId="{E0B076EC-8234-A2C4-A660-43424FDD0B1F}"/>
          </ac:spMkLst>
        </pc:spChg>
        <pc:picChg chg="del">
          <ac:chgData name="Andrei Luis Torres" userId="fa1a989a-968b-4935-a0f9-bfc703d30021" providerId="ADAL" clId="{97617EEA-FFDC-4825-86F9-3C9BEF759D10}" dt="2025-10-20T16:49:08.333" v="722" actId="478"/>
          <ac:picMkLst>
            <pc:docMk/>
            <pc:sldMk cId="2120629074" sldId="406"/>
            <ac:picMk id="5" creationId="{9967F3BE-A971-0003-93CE-93EF15AFC561}"/>
          </ac:picMkLst>
        </pc:picChg>
        <pc:picChg chg="del">
          <ac:chgData name="Andrei Luis Torres" userId="fa1a989a-968b-4935-a0f9-bfc703d30021" providerId="ADAL" clId="{97617EEA-FFDC-4825-86F9-3C9BEF759D10}" dt="2025-10-20T16:49:08.862" v="723" actId="478"/>
          <ac:picMkLst>
            <pc:docMk/>
            <pc:sldMk cId="2120629074" sldId="406"/>
            <ac:picMk id="7" creationId="{86824192-0776-F2BC-DA59-DDD5F49A5469}"/>
          </ac:picMkLst>
        </pc:picChg>
        <pc:picChg chg="mod modCrop">
          <ac:chgData name="Andrei Luis Torres" userId="fa1a989a-968b-4935-a0f9-bfc703d30021" providerId="ADAL" clId="{97617EEA-FFDC-4825-86F9-3C9BEF759D10}" dt="2025-10-20T16:49:39.080" v="736" actId="1076"/>
          <ac:picMkLst>
            <pc:docMk/>
            <pc:sldMk cId="2120629074" sldId="406"/>
            <ac:picMk id="9" creationId="{6DC1A4CB-A6C8-73C2-C6D4-D355D753BC69}"/>
          </ac:picMkLst>
        </pc:picChg>
      </pc:sldChg>
      <pc:sldChg chg="addSp delSp modSp add mod">
        <pc:chgData name="Andrei Luis Torres" userId="fa1a989a-968b-4935-a0f9-bfc703d30021" providerId="ADAL" clId="{97617EEA-FFDC-4825-86F9-3C9BEF759D10}" dt="2025-10-20T18:05:12.708" v="1094" actId="20577"/>
        <pc:sldMkLst>
          <pc:docMk/>
          <pc:sldMk cId="989640377" sldId="407"/>
        </pc:sldMkLst>
        <pc:spChg chg="mod">
          <ac:chgData name="Andrei Luis Torres" userId="fa1a989a-968b-4935-a0f9-bfc703d30021" providerId="ADAL" clId="{97617EEA-FFDC-4825-86F9-3C9BEF759D10}" dt="2025-10-20T17:25:05.574" v="768" actId="1076"/>
          <ac:spMkLst>
            <pc:docMk/>
            <pc:sldMk cId="989640377" sldId="407"/>
            <ac:spMk id="2" creationId="{C62EC32B-469E-7DCB-247E-2C3367ACE6B9}"/>
          </ac:spMkLst>
        </pc:spChg>
        <pc:spChg chg="add del mod">
          <ac:chgData name="Andrei Luis Torres" userId="fa1a989a-968b-4935-a0f9-bfc703d30021" providerId="ADAL" clId="{97617EEA-FFDC-4825-86F9-3C9BEF759D10}" dt="2025-10-20T17:25:01.174" v="764" actId="478"/>
          <ac:spMkLst>
            <pc:docMk/>
            <pc:sldMk cId="989640377" sldId="407"/>
            <ac:spMk id="5" creationId="{8B448821-9ACD-EAC8-E296-8176E214F16E}"/>
          </ac:spMkLst>
        </pc:spChg>
        <pc:spChg chg="mod">
          <ac:chgData name="Andrei Luis Torres" userId="fa1a989a-968b-4935-a0f9-bfc703d30021" providerId="ADAL" clId="{97617EEA-FFDC-4825-86F9-3C9BEF759D10}" dt="2025-10-20T17:25:18.014" v="799" actId="20577"/>
          <ac:spMkLst>
            <pc:docMk/>
            <pc:sldMk cId="989640377" sldId="407"/>
            <ac:spMk id="7" creationId="{B2584585-2825-494A-EAE4-DFD7987D2FD4}"/>
          </ac:spMkLst>
        </pc:spChg>
        <pc:spChg chg="mod">
          <ac:chgData name="Andrei Luis Torres" userId="fa1a989a-968b-4935-a0f9-bfc703d30021" providerId="ADAL" clId="{97617EEA-FFDC-4825-86F9-3C9BEF759D10}" dt="2025-10-20T18:05:12.708" v="1094" actId="20577"/>
          <ac:spMkLst>
            <pc:docMk/>
            <pc:sldMk cId="989640377" sldId="407"/>
            <ac:spMk id="8" creationId="{FA000901-2101-A3D8-DC0A-A859C660030A}"/>
          </ac:spMkLst>
        </pc:spChg>
        <pc:spChg chg="mod">
          <ac:chgData name="Andrei Luis Torres" userId="fa1a989a-968b-4935-a0f9-bfc703d30021" providerId="ADAL" clId="{97617EEA-FFDC-4825-86F9-3C9BEF759D10}" dt="2025-10-20T17:25:51.327" v="842" actId="1076"/>
          <ac:spMkLst>
            <pc:docMk/>
            <pc:sldMk cId="989640377" sldId="407"/>
            <ac:spMk id="9" creationId="{AF82AE47-AFF0-2510-9F33-128047A87DFE}"/>
          </ac:spMkLst>
        </pc:spChg>
        <pc:spChg chg="del">
          <ac:chgData name="Andrei Luis Torres" userId="fa1a989a-968b-4935-a0f9-bfc703d30021" providerId="ADAL" clId="{97617EEA-FFDC-4825-86F9-3C9BEF759D10}" dt="2025-10-20T17:26:25.785" v="880" actId="478"/>
          <ac:spMkLst>
            <pc:docMk/>
            <pc:sldMk cId="989640377" sldId="407"/>
            <ac:spMk id="10" creationId="{E6E51679-3AD3-0D21-31D7-B33CA67AEC76}"/>
          </ac:spMkLst>
        </pc:spChg>
        <pc:spChg chg="mod">
          <ac:chgData name="Andrei Luis Torres" userId="fa1a989a-968b-4935-a0f9-bfc703d30021" providerId="ADAL" clId="{97617EEA-FFDC-4825-86F9-3C9BEF759D10}" dt="2025-10-20T17:26:21.631" v="879" actId="1076"/>
          <ac:spMkLst>
            <pc:docMk/>
            <pc:sldMk cId="989640377" sldId="407"/>
            <ac:spMk id="11" creationId="{CE7E84E8-2402-415D-4632-8FE01A84AD0C}"/>
          </ac:spMkLst>
        </pc:spChg>
        <pc:spChg chg="del">
          <ac:chgData name="Andrei Luis Torres" userId="fa1a989a-968b-4935-a0f9-bfc703d30021" providerId="ADAL" clId="{97617EEA-FFDC-4825-86F9-3C9BEF759D10}" dt="2025-10-20T17:26:29.145" v="881" actId="478"/>
          <ac:spMkLst>
            <pc:docMk/>
            <pc:sldMk cId="989640377" sldId="407"/>
            <ac:spMk id="12" creationId="{9AEE873C-6352-B19D-A988-4E0A2CB256E0}"/>
          </ac:spMkLst>
        </pc:spChg>
        <pc:spChg chg="del">
          <ac:chgData name="Andrei Luis Torres" userId="fa1a989a-968b-4935-a0f9-bfc703d30021" providerId="ADAL" clId="{97617EEA-FFDC-4825-86F9-3C9BEF759D10}" dt="2025-10-20T17:26:29.145" v="881" actId="478"/>
          <ac:spMkLst>
            <pc:docMk/>
            <pc:sldMk cId="989640377" sldId="407"/>
            <ac:spMk id="13" creationId="{2325F153-B9A1-D022-0BE0-1E17982AFC26}"/>
          </ac:spMkLst>
        </pc:spChg>
        <pc:spChg chg="mod">
          <ac:chgData name="Andrei Luis Torres" userId="fa1a989a-968b-4935-a0f9-bfc703d30021" providerId="ADAL" clId="{97617EEA-FFDC-4825-86F9-3C9BEF759D10}" dt="2025-10-20T17:26:15.720" v="878" actId="1076"/>
          <ac:spMkLst>
            <pc:docMk/>
            <pc:sldMk cId="989640377" sldId="407"/>
            <ac:spMk id="14" creationId="{A01D763B-56A4-8AFD-2FA6-7312786E2AB2}"/>
          </ac:spMkLst>
        </pc:spChg>
        <pc:spChg chg="add del mod">
          <ac:chgData name="Andrei Luis Torres" userId="fa1a989a-968b-4935-a0f9-bfc703d30021" providerId="ADAL" clId="{97617EEA-FFDC-4825-86F9-3C9BEF759D10}" dt="2025-10-20T17:25:02.014" v="765" actId="478"/>
          <ac:spMkLst>
            <pc:docMk/>
            <pc:sldMk cId="989640377" sldId="407"/>
            <ac:spMk id="15" creationId="{B76CB15C-386C-3028-E419-F73A08CAD819}"/>
          </ac:spMkLst>
        </pc:spChg>
        <pc:spChg chg="add del mod">
          <ac:chgData name="Andrei Luis Torres" userId="fa1a989a-968b-4935-a0f9-bfc703d30021" providerId="ADAL" clId="{97617EEA-FFDC-4825-86F9-3C9BEF759D10}" dt="2025-10-20T17:25:02.878" v="766" actId="478"/>
          <ac:spMkLst>
            <pc:docMk/>
            <pc:sldMk cId="989640377" sldId="407"/>
            <ac:spMk id="19" creationId="{1294F5F3-2D78-FDE9-7984-662B71BBCC60}"/>
          </ac:spMkLst>
        </pc:spChg>
        <pc:spChg chg="add del mod">
          <ac:chgData name="Andrei Luis Torres" userId="fa1a989a-968b-4935-a0f9-bfc703d30021" providerId="ADAL" clId="{97617EEA-FFDC-4825-86F9-3C9BEF759D10}" dt="2025-10-20T17:25:03.438" v="767" actId="478"/>
          <ac:spMkLst>
            <pc:docMk/>
            <pc:sldMk cId="989640377" sldId="407"/>
            <ac:spMk id="23" creationId="{9421ACC9-5E40-89FF-BEB4-FE952BB40418}"/>
          </ac:spMkLst>
        </pc:spChg>
        <pc:spChg chg="add del mod">
          <ac:chgData name="Andrei Luis Torres" userId="fa1a989a-968b-4935-a0f9-bfc703d30021" providerId="ADAL" clId="{97617EEA-FFDC-4825-86F9-3C9BEF759D10}" dt="2025-10-20T17:26:29.145" v="881" actId="478"/>
          <ac:spMkLst>
            <pc:docMk/>
            <pc:sldMk cId="989640377" sldId="407"/>
            <ac:spMk id="25" creationId="{282946CE-F5D2-1C87-C469-BA27AA735F3A}"/>
          </ac:spMkLst>
        </pc:spChg>
        <pc:spChg chg="add del mod">
          <ac:chgData name="Andrei Luis Torres" userId="fa1a989a-968b-4935-a0f9-bfc703d30021" providerId="ADAL" clId="{97617EEA-FFDC-4825-86F9-3C9BEF759D10}" dt="2025-10-20T17:26:31.397" v="882" actId="478"/>
          <ac:spMkLst>
            <pc:docMk/>
            <pc:sldMk cId="989640377" sldId="407"/>
            <ac:spMk id="27" creationId="{997E76C2-396A-C568-C34A-C12544930DC3}"/>
          </ac:spMkLst>
        </pc:spChg>
        <pc:spChg chg="add del mod">
          <ac:chgData name="Andrei Luis Torres" userId="fa1a989a-968b-4935-a0f9-bfc703d30021" providerId="ADAL" clId="{97617EEA-FFDC-4825-86F9-3C9BEF759D10}" dt="2025-10-20T17:26:31.397" v="882" actId="478"/>
          <ac:spMkLst>
            <pc:docMk/>
            <pc:sldMk cId="989640377" sldId="407"/>
            <ac:spMk id="29" creationId="{96E980EA-4F20-B95D-4B76-1A9C6D5961CA}"/>
          </ac:spMkLst>
        </pc:spChg>
        <pc:spChg chg="add mod">
          <ac:chgData name="Andrei Luis Torres" userId="fa1a989a-968b-4935-a0f9-bfc703d30021" providerId="ADAL" clId="{97617EEA-FFDC-4825-86F9-3C9BEF759D10}" dt="2025-10-20T17:36:40.973" v="1069" actId="1076"/>
          <ac:spMkLst>
            <pc:docMk/>
            <pc:sldMk cId="989640377" sldId="407"/>
            <ac:spMk id="30" creationId="{1B930864-84FC-A3BF-4E08-84DCABD6633E}"/>
          </ac:spMkLst>
        </pc:spChg>
        <pc:spChg chg="add mod">
          <ac:chgData name="Andrei Luis Torres" userId="fa1a989a-968b-4935-a0f9-bfc703d30021" providerId="ADAL" clId="{97617EEA-FFDC-4825-86F9-3C9BEF759D10}" dt="2025-10-20T17:27:37.285" v="927" actId="20577"/>
          <ac:spMkLst>
            <pc:docMk/>
            <pc:sldMk cId="989640377" sldId="407"/>
            <ac:spMk id="31" creationId="{004E8360-6A8D-405B-0DE1-011EAD7149AF}"/>
          </ac:spMkLst>
        </pc:spChg>
        <pc:spChg chg="add mod">
          <ac:chgData name="Andrei Luis Torres" userId="fa1a989a-968b-4935-a0f9-bfc703d30021" providerId="ADAL" clId="{97617EEA-FFDC-4825-86F9-3C9BEF759D10}" dt="2025-10-20T17:27:53.132" v="956" actId="20577"/>
          <ac:spMkLst>
            <pc:docMk/>
            <pc:sldMk cId="989640377" sldId="407"/>
            <ac:spMk id="32" creationId="{EF5139F5-7CA5-CC4C-3E52-AE927860103E}"/>
          </ac:spMkLst>
        </pc:spChg>
        <pc:spChg chg="add mod">
          <ac:chgData name="Andrei Luis Torres" userId="fa1a989a-968b-4935-a0f9-bfc703d30021" providerId="ADAL" clId="{97617EEA-FFDC-4825-86F9-3C9BEF759D10}" dt="2025-10-20T17:27:58.865" v="958" actId="1076"/>
          <ac:spMkLst>
            <pc:docMk/>
            <pc:sldMk cId="989640377" sldId="407"/>
            <ac:spMk id="33" creationId="{B60A17CC-D642-DBBD-24A2-1E9424B953FA}"/>
          </ac:spMkLst>
        </pc:spChg>
        <pc:spChg chg="add mod">
          <ac:chgData name="Andrei Luis Torres" userId="fa1a989a-968b-4935-a0f9-bfc703d30021" providerId="ADAL" clId="{97617EEA-FFDC-4825-86F9-3C9BEF759D10}" dt="2025-10-20T17:36:29.425" v="1066"/>
          <ac:spMkLst>
            <pc:docMk/>
            <pc:sldMk cId="989640377" sldId="407"/>
            <ac:spMk id="34" creationId="{F124079E-CFE0-77A3-1069-5D50F778F4E8}"/>
          </ac:spMkLst>
        </pc:spChg>
        <pc:spChg chg="add mod">
          <ac:chgData name="Andrei Luis Torres" userId="fa1a989a-968b-4935-a0f9-bfc703d30021" providerId="ADAL" clId="{97617EEA-FFDC-4825-86F9-3C9BEF759D10}" dt="2025-10-20T17:36:04.427" v="1058" actId="1076"/>
          <ac:spMkLst>
            <pc:docMk/>
            <pc:sldMk cId="989640377" sldId="407"/>
            <ac:spMk id="39" creationId="{1E410E53-770E-1BE0-AF87-AB80918E7125}"/>
          </ac:spMkLst>
        </pc:spChg>
        <pc:spChg chg="add mod">
          <ac:chgData name="Andrei Luis Torres" userId="fa1a989a-968b-4935-a0f9-bfc703d30021" providerId="ADAL" clId="{97617EEA-FFDC-4825-86F9-3C9BEF759D10}" dt="2025-10-20T17:36:04.427" v="1058" actId="1076"/>
          <ac:spMkLst>
            <pc:docMk/>
            <pc:sldMk cId="989640377" sldId="407"/>
            <ac:spMk id="40" creationId="{0912EFD4-C288-E235-3E45-68E2ED40A0EE}"/>
          </ac:spMkLst>
        </pc:spChg>
        <pc:picChg chg="add mod">
          <ac:chgData name="Andrei Luis Torres" userId="fa1a989a-968b-4935-a0f9-bfc703d30021" providerId="ADAL" clId="{97617EEA-FFDC-4825-86F9-3C9BEF759D10}" dt="2025-10-20T17:25:08.202" v="769" actId="1076"/>
          <ac:picMkLst>
            <pc:docMk/>
            <pc:sldMk cId="989640377" sldId="407"/>
            <ac:picMk id="3" creationId="{335A32B9-7025-CECF-BD01-ED689FA13AE8}"/>
          </ac:picMkLst>
        </pc:picChg>
        <pc:picChg chg="del">
          <ac:chgData name="Andrei Luis Torres" userId="fa1a989a-968b-4935-a0f9-bfc703d30021" providerId="ADAL" clId="{97617EEA-FFDC-4825-86F9-3C9BEF759D10}" dt="2025-10-20T17:24:56.384" v="758" actId="478"/>
          <ac:picMkLst>
            <pc:docMk/>
            <pc:sldMk cId="989640377" sldId="407"/>
            <ac:picMk id="16" creationId="{91CA68D3-236A-F004-094E-319171877898}"/>
          </ac:picMkLst>
        </pc:picChg>
        <pc:picChg chg="del">
          <ac:chgData name="Andrei Luis Torres" userId="fa1a989a-968b-4935-a0f9-bfc703d30021" providerId="ADAL" clId="{97617EEA-FFDC-4825-86F9-3C9BEF759D10}" dt="2025-10-20T17:24:56.689" v="759" actId="478"/>
          <ac:picMkLst>
            <pc:docMk/>
            <pc:sldMk cId="989640377" sldId="407"/>
            <ac:picMk id="18" creationId="{B2DA3543-F70D-2754-01A3-06550033DE8F}"/>
          </ac:picMkLst>
        </pc:picChg>
        <pc:picChg chg="del">
          <ac:chgData name="Andrei Luis Torres" userId="fa1a989a-968b-4935-a0f9-bfc703d30021" providerId="ADAL" clId="{97617EEA-FFDC-4825-86F9-3C9BEF759D10}" dt="2025-10-20T17:24:57.143" v="760" actId="478"/>
          <ac:picMkLst>
            <pc:docMk/>
            <pc:sldMk cId="989640377" sldId="407"/>
            <ac:picMk id="20" creationId="{09952A59-A160-CD2C-DC72-F5804E62B63B}"/>
          </ac:picMkLst>
        </pc:picChg>
        <pc:picChg chg="del">
          <ac:chgData name="Andrei Luis Torres" userId="fa1a989a-968b-4935-a0f9-bfc703d30021" providerId="ADAL" clId="{97617EEA-FFDC-4825-86F9-3C9BEF759D10}" dt="2025-10-20T17:24:58.144" v="761" actId="478"/>
          <ac:picMkLst>
            <pc:docMk/>
            <pc:sldMk cId="989640377" sldId="407"/>
            <ac:picMk id="22" creationId="{D05BC93D-F75C-5F4E-AD2B-22E650983482}"/>
          </ac:picMkLst>
        </pc:picChg>
        <pc:picChg chg="add del mod">
          <ac:chgData name="Andrei Luis Torres" userId="fa1a989a-968b-4935-a0f9-bfc703d30021" providerId="ADAL" clId="{97617EEA-FFDC-4825-86F9-3C9BEF759D10}" dt="2025-10-20T17:32:54.434" v="995" actId="478"/>
          <ac:picMkLst>
            <pc:docMk/>
            <pc:sldMk cId="989640377" sldId="407"/>
            <ac:picMk id="36" creationId="{463D5795-A821-4B37-B0A4-C44F3F9D7419}"/>
          </ac:picMkLst>
        </pc:picChg>
        <pc:picChg chg="add mod">
          <ac:chgData name="Andrei Luis Torres" userId="fa1a989a-968b-4935-a0f9-bfc703d30021" providerId="ADAL" clId="{97617EEA-FFDC-4825-86F9-3C9BEF759D10}" dt="2025-10-20T17:36:04.427" v="1058" actId="1076"/>
          <ac:picMkLst>
            <pc:docMk/>
            <pc:sldMk cId="989640377" sldId="407"/>
            <ac:picMk id="38" creationId="{3BA53BBD-3899-1A61-8C1E-44922287BBC4}"/>
          </ac:picMkLst>
        </pc:picChg>
        <pc:picChg chg="add mod">
          <ac:chgData name="Andrei Luis Torres" userId="fa1a989a-968b-4935-a0f9-bfc703d30021" providerId="ADAL" clId="{97617EEA-FFDC-4825-86F9-3C9BEF759D10}" dt="2025-10-20T17:36:04.427" v="1058" actId="1076"/>
          <ac:picMkLst>
            <pc:docMk/>
            <pc:sldMk cId="989640377" sldId="407"/>
            <ac:picMk id="15362" creationId="{D8C2ABA0-E8B7-B166-6BDB-6F7FB230A8A3}"/>
          </ac:picMkLst>
        </pc:picChg>
      </pc:sldChg>
    </pc:docChg>
  </pc:docChgLst>
  <pc:docChgLst>
    <pc:chgData name="Don Victor Idos" userId="S::dlidos@student.apc.edu.ph::37aaa5dc-01a3-44ac-a1b9-2d09887c29bf" providerId="AD" clId="Web-{7F0451A6-4473-4207-9854-67277406A486}"/>
    <pc:docChg chg="addSld modSld sldOrd">
      <pc:chgData name="Don Victor Idos" userId="S::dlidos@student.apc.edu.ph::37aaa5dc-01a3-44ac-a1b9-2d09887c29bf" providerId="AD" clId="Web-{7F0451A6-4473-4207-9854-67277406A486}" dt="2025-10-20T18:15:27.666" v="66" actId="1076"/>
      <pc:docMkLst>
        <pc:docMk/>
      </pc:docMkLst>
      <pc:sldChg chg="modSp">
        <pc:chgData name="Don Victor Idos" userId="S::dlidos@student.apc.edu.ph::37aaa5dc-01a3-44ac-a1b9-2d09887c29bf" providerId="AD" clId="Web-{7F0451A6-4473-4207-9854-67277406A486}" dt="2025-10-20T17:43:00.684" v="8" actId="20577"/>
        <pc:sldMkLst>
          <pc:docMk/>
          <pc:sldMk cId="1160115682" sldId="376"/>
        </pc:sldMkLst>
        <pc:spChg chg="mod">
          <ac:chgData name="Don Victor Idos" userId="S::dlidos@student.apc.edu.ph::37aaa5dc-01a3-44ac-a1b9-2d09887c29bf" providerId="AD" clId="Web-{7F0451A6-4473-4207-9854-67277406A486}" dt="2025-10-20T17:43:00.684" v="8" actId="20577"/>
          <ac:spMkLst>
            <pc:docMk/>
            <pc:sldMk cId="1160115682" sldId="376"/>
            <ac:spMk id="6" creationId="{46A4BFCF-1F18-7F4C-4625-116D78BF2402}"/>
          </ac:spMkLst>
        </pc:spChg>
      </pc:sldChg>
      <pc:sldChg chg="ord">
        <pc:chgData name="Don Victor Idos" userId="S::dlidos@student.apc.edu.ph::37aaa5dc-01a3-44ac-a1b9-2d09887c29bf" providerId="AD" clId="Web-{7F0451A6-4473-4207-9854-67277406A486}" dt="2025-10-20T17:39:27.400" v="1"/>
        <pc:sldMkLst>
          <pc:docMk/>
          <pc:sldMk cId="2864489320" sldId="377"/>
        </pc:sldMkLst>
      </pc:sldChg>
      <pc:sldChg chg="ord">
        <pc:chgData name="Don Victor Idos" userId="S::dlidos@student.apc.edu.ph::37aaa5dc-01a3-44ac-a1b9-2d09887c29bf" providerId="AD" clId="Web-{7F0451A6-4473-4207-9854-67277406A486}" dt="2025-10-20T17:39:37.166" v="3"/>
        <pc:sldMkLst>
          <pc:docMk/>
          <pc:sldMk cId="39152628" sldId="378"/>
        </pc:sldMkLst>
      </pc:sldChg>
      <pc:sldChg chg="modSp">
        <pc:chgData name="Don Victor Idos" userId="S::dlidos@student.apc.edu.ph::37aaa5dc-01a3-44ac-a1b9-2d09887c29bf" providerId="AD" clId="Web-{7F0451A6-4473-4207-9854-67277406A486}" dt="2025-10-20T17:43:01.903" v="10" actId="1076"/>
        <pc:sldMkLst>
          <pc:docMk/>
          <pc:sldMk cId="196797026" sldId="395"/>
        </pc:sldMkLst>
        <pc:spChg chg="mod">
          <ac:chgData name="Don Victor Idos" userId="S::dlidos@student.apc.edu.ph::37aaa5dc-01a3-44ac-a1b9-2d09887c29bf" providerId="AD" clId="Web-{7F0451A6-4473-4207-9854-67277406A486}" dt="2025-10-20T17:43:01.903" v="10" actId="1076"/>
          <ac:spMkLst>
            <pc:docMk/>
            <pc:sldMk cId="196797026" sldId="395"/>
            <ac:spMk id="3" creationId="{C9DCE599-13CC-F4D5-AEFD-1E56A7F475EE}"/>
          </ac:spMkLst>
        </pc:spChg>
        <pc:picChg chg="mod">
          <ac:chgData name="Don Victor Idos" userId="S::dlidos@student.apc.edu.ph::37aaa5dc-01a3-44ac-a1b9-2d09887c29bf" providerId="AD" clId="Web-{7F0451A6-4473-4207-9854-67277406A486}" dt="2025-10-20T17:42:23.481" v="5" actId="1076"/>
          <ac:picMkLst>
            <pc:docMk/>
            <pc:sldMk cId="196797026" sldId="395"/>
            <ac:picMk id="2" creationId="{4D2BB42E-B793-85D6-1C9C-501F3CEB6A61}"/>
          </ac:picMkLst>
        </pc:picChg>
      </pc:sldChg>
      <pc:sldChg chg="addSp">
        <pc:chgData name="Don Victor Idos" userId="S::dlidos@student.apc.edu.ph::37aaa5dc-01a3-44ac-a1b9-2d09887c29bf" providerId="AD" clId="Web-{7F0451A6-4473-4207-9854-67277406A486}" dt="2025-10-20T18:06:00.961" v="44"/>
        <pc:sldMkLst>
          <pc:docMk/>
          <pc:sldMk cId="2729466198" sldId="405"/>
        </pc:sldMkLst>
        <pc:spChg chg="add">
          <ac:chgData name="Don Victor Idos" userId="S::dlidos@student.apc.edu.ph::37aaa5dc-01a3-44ac-a1b9-2d09887c29bf" providerId="AD" clId="Web-{7F0451A6-4473-4207-9854-67277406A486}" dt="2025-10-20T18:06:00.961" v="44"/>
          <ac:spMkLst>
            <pc:docMk/>
            <pc:sldMk cId="2729466198" sldId="405"/>
            <ac:spMk id="9" creationId="{05E274DA-0FA1-FF05-EF51-0945471644AF}"/>
          </ac:spMkLst>
        </pc:spChg>
        <pc:picChg chg="add">
          <ac:chgData name="Don Victor Idos" userId="S::dlidos@student.apc.edu.ph::37aaa5dc-01a3-44ac-a1b9-2d09887c29bf" providerId="AD" clId="Web-{7F0451A6-4473-4207-9854-67277406A486}" dt="2025-10-20T18:06:00.961" v="43"/>
          <ac:picMkLst>
            <pc:docMk/>
            <pc:sldMk cId="2729466198" sldId="405"/>
            <ac:picMk id="6" creationId="{B9C6616C-8D27-9F69-5C26-CF0A095DCF9F}"/>
          </ac:picMkLst>
        </pc:picChg>
      </pc:sldChg>
      <pc:sldChg chg="addSp">
        <pc:chgData name="Don Victor Idos" userId="S::dlidos@student.apc.edu.ph::37aaa5dc-01a3-44ac-a1b9-2d09887c29bf" providerId="AD" clId="Web-{7F0451A6-4473-4207-9854-67277406A486}" dt="2025-10-20T18:06:05.492" v="46"/>
        <pc:sldMkLst>
          <pc:docMk/>
          <pc:sldMk cId="2120629074" sldId="406"/>
        </pc:sldMkLst>
        <pc:spChg chg="add">
          <ac:chgData name="Don Victor Idos" userId="S::dlidos@student.apc.edu.ph::37aaa5dc-01a3-44ac-a1b9-2d09887c29bf" providerId="AD" clId="Web-{7F0451A6-4473-4207-9854-67277406A486}" dt="2025-10-20T18:06:05.492" v="46"/>
          <ac:spMkLst>
            <pc:docMk/>
            <pc:sldMk cId="2120629074" sldId="406"/>
            <ac:spMk id="7" creationId="{C18D99F9-BCB5-5BD9-B69E-5E86D472CDB8}"/>
          </ac:spMkLst>
        </pc:spChg>
        <pc:picChg chg="add">
          <ac:chgData name="Don Victor Idos" userId="S::dlidos@student.apc.edu.ph::37aaa5dc-01a3-44ac-a1b9-2d09887c29bf" providerId="AD" clId="Web-{7F0451A6-4473-4207-9854-67277406A486}" dt="2025-10-20T18:06:05.476" v="45"/>
          <ac:picMkLst>
            <pc:docMk/>
            <pc:sldMk cId="2120629074" sldId="406"/>
            <ac:picMk id="5" creationId="{92F7C927-7DE3-3C87-8D03-AEFFC89AA806}"/>
          </ac:picMkLst>
        </pc:picChg>
      </pc:sldChg>
      <pc:sldChg chg="addSp delSp modSp">
        <pc:chgData name="Don Victor Idos" userId="S::dlidos@student.apc.edu.ph::37aaa5dc-01a3-44ac-a1b9-2d09887c29bf" providerId="AD" clId="Web-{7F0451A6-4473-4207-9854-67277406A486}" dt="2025-10-20T18:04:34.407" v="42" actId="20577"/>
        <pc:sldMkLst>
          <pc:docMk/>
          <pc:sldMk cId="989640377" sldId="407"/>
        </pc:sldMkLst>
        <pc:spChg chg="mod">
          <ac:chgData name="Don Victor Idos" userId="S::dlidos@student.apc.edu.ph::37aaa5dc-01a3-44ac-a1b9-2d09887c29bf" providerId="AD" clId="Web-{7F0451A6-4473-4207-9854-67277406A486}" dt="2025-10-20T18:04:34.407" v="42" actId="20577"/>
          <ac:spMkLst>
            <pc:docMk/>
            <pc:sldMk cId="989640377" sldId="407"/>
            <ac:spMk id="32" creationId="{EF5139F5-7CA5-CC4C-3E52-AE927860103E}"/>
          </ac:spMkLst>
        </pc:spChg>
        <pc:picChg chg="mod">
          <ac:chgData name="Don Victor Idos" userId="S::dlidos@student.apc.edu.ph::37aaa5dc-01a3-44ac-a1b9-2d09887c29bf" providerId="AD" clId="Web-{7F0451A6-4473-4207-9854-67277406A486}" dt="2025-10-20T17:43:18.841" v="14" actId="1076"/>
          <ac:picMkLst>
            <pc:docMk/>
            <pc:sldMk cId="989640377" sldId="407"/>
            <ac:picMk id="4" creationId="{EE6D1268-46DA-8E67-391F-464952D91F5A}"/>
          </ac:picMkLst>
        </pc:picChg>
        <pc:picChg chg="mod modCrop">
          <ac:chgData name="Don Victor Idos" userId="S::dlidos@student.apc.edu.ph::37aaa5dc-01a3-44ac-a1b9-2d09887c29bf" providerId="AD" clId="Web-{7F0451A6-4473-4207-9854-67277406A486}" dt="2025-10-20T17:51:13.269" v="26"/>
          <ac:picMkLst>
            <pc:docMk/>
            <pc:sldMk cId="989640377" sldId="407"/>
            <ac:picMk id="5" creationId="{38D9AEA5-CD4F-9274-82B9-36471491701C}"/>
          </ac:picMkLst>
        </pc:picChg>
        <pc:picChg chg="mod">
          <ac:chgData name="Don Victor Idos" userId="S::dlidos@student.apc.edu.ph::37aaa5dc-01a3-44ac-a1b9-2d09887c29bf" providerId="AD" clId="Web-{7F0451A6-4473-4207-9854-67277406A486}" dt="2025-10-20T18:02:13.611" v="35" actId="1076"/>
          <ac:picMkLst>
            <pc:docMk/>
            <pc:sldMk cId="989640377" sldId="407"/>
            <ac:picMk id="17" creationId="{665DCC94-070A-1F8B-3E94-492B7DF6521C}"/>
          </ac:picMkLst>
        </pc:picChg>
        <pc:picChg chg="del">
          <ac:chgData name="Don Victor Idos" userId="S::dlidos@student.apc.edu.ph::37aaa5dc-01a3-44ac-a1b9-2d09887c29bf" providerId="AD" clId="Web-{7F0451A6-4473-4207-9854-67277406A486}" dt="2025-10-20T18:01:55.971" v="27"/>
          <ac:picMkLst>
            <pc:docMk/>
            <pc:sldMk cId="989640377" sldId="407"/>
            <ac:picMk id="19" creationId="{3F14AB11-BBE3-7CEE-22E7-694D6DEB2B17}"/>
          </ac:picMkLst>
        </pc:picChg>
        <pc:picChg chg="add del mod">
          <ac:chgData name="Don Victor Idos" userId="S::dlidos@student.apc.edu.ph::37aaa5dc-01a3-44ac-a1b9-2d09887c29bf" providerId="AD" clId="Web-{7F0451A6-4473-4207-9854-67277406A486}" dt="2025-10-20T18:02:29.769" v="39"/>
          <ac:picMkLst>
            <pc:docMk/>
            <pc:sldMk cId="989640377" sldId="407"/>
            <ac:picMk id="22" creationId="{C15041F7-B049-6A87-D1CF-E84A58FC333F}"/>
          </ac:picMkLst>
        </pc:picChg>
        <pc:picChg chg="add mod">
          <ac:chgData name="Don Victor Idos" userId="S::dlidos@student.apc.edu.ph::37aaa5dc-01a3-44ac-a1b9-2d09887c29bf" providerId="AD" clId="Web-{7F0451A6-4473-4207-9854-67277406A486}" dt="2025-10-20T18:02:32.769" v="41" actId="1076"/>
          <ac:picMkLst>
            <pc:docMk/>
            <pc:sldMk cId="989640377" sldId="407"/>
            <ac:picMk id="24" creationId="{E80912E0-FACF-14E4-A5D1-D1827DC0B9D8}"/>
          </ac:picMkLst>
        </pc:picChg>
        <pc:picChg chg="mod">
          <ac:chgData name="Don Victor Idos" userId="S::dlidos@student.apc.edu.ph::37aaa5dc-01a3-44ac-a1b9-2d09887c29bf" providerId="AD" clId="Web-{7F0451A6-4473-4207-9854-67277406A486}" dt="2025-10-20T18:02:15.955" v="37" actId="1076"/>
          <ac:picMkLst>
            <pc:docMk/>
            <pc:sldMk cId="989640377" sldId="407"/>
            <ac:picMk id="27" creationId="{A52FA4D1-AE59-90A6-6C5B-FE58F7783E66}"/>
          </ac:picMkLst>
        </pc:picChg>
      </pc:sldChg>
      <pc:sldChg chg="addSp delSp modSp add replId">
        <pc:chgData name="Don Victor Idos" userId="S::dlidos@student.apc.edu.ph::37aaa5dc-01a3-44ac-a1b9-2d09887c29bf" providerId="AD" clId="Web-{7F0451A6-4473-4207-9854-67277406A486}" dt="2025-10-20T18:15:27.666" v="66" actId="1076"/>
        <pc:sldMkLst>
          <pc:docMk/>
          <pc:sldMk cId="1308598407" sldId="408"/>
        </pc:sldMkLst>
        <pc:spChg chg="del mod">
          <ac:chgData name="Don Victor Idos" userId="S::dlidos@student.apc.edu.ph::37aaa5dc-01a3-44ac-a1b9-2d09887c29bf" providerId="AD" clId="Web-{7F0451A6-4473-4207-9854-67277406A486}" dt="2025-10-20T18:08:16.202" v="52"/>
          <ac:spMkLst>
            <pc:docMk/>
            <pc:sldMk cId="1308598407" sldId="408"/>
            <ac:spMk id="7" creationId="{612A60DB-EC4B-660F-DAEF-0CEF304E49E8}"/>
          </ac:spMkLst>
        </pc:spChg>
        <pc:spChg chg="add">
          <ac:chgData name="Don Victor Idos" userId="S::dlidos@student.apc.edu.ph::37aaa5dc-01a3-44ac-a1b9-2d09887c29bf" providerId="AD" clId="Web-{7F0451A6-4473-4207-9854-67277406A486}" dt="2025-10-20T18:09:19.251" v="54"/>
          <ac:spMkLst>
            <pc:docMk/>
            <pc:sldMk cId="1308598407" sldId="408"/>
            <ac:spMk id="9" creationId="{F0CED247-F439-E3F7-8B23-5F95415ABE3C}"/>
          </ac:spMkLst>
        </pc:spChg>
        <pc:picChg chg="del">
          <ac:chgData name="Don Victor Idos" userId="S::dlidos@student.apc.edu.ph::37aaa5dc-01a3-44ac-a1b9-2d09887c29bf" providerId="AD" clId="Web-{7F0451A6-4473-4207-9854-67277406A486}" dt="2025-10-20T18:09:24.158" v="55"/>
          <ac:picMkLst>
            <pc:docMk/>
            <pc:sldMk cId="1308598407" sldId="408"/>
            <ac:picMk id="2" creationId="{BA41729E-6962-C21F-B8BF-989A30431206}"/>
          </ac:picMkLst>
        </pc:picChg>
        <pc:picChg chg="del">
          <ac:chgData name="Don Victor Idos" userId="S::dlidos@student.apc.edu.ph::37aaa5dc-01a3-44ac-a1b9-2d09887c29bf" providerId="AD" clId="Web-{7F0451A6-4473-4207-9854-67277406A486}" dt="2025-10-20T18:07:57.967" v="48"/>
          <ac:picMkLst>
            <pc:docMk/>
            <pc:sldMk cId="1308598407" sldId="408"/>
            <ac:picMk id="5" creationId="{E39428D5-D16E-F73F-F981-3B194E6E69A1}"/>
          </ac:picMkLst>
        </pc:picChg>
        <pc:picChg chg="add">
          <ac:chgData name="Don Victor Idos" userId="S::dlidos@student.apc.edu.ph::37aaa5dc-01a3-44ac-a1b9-2d09887c29bf" providerId="AD" clId="Web-{7F0451A6-4473-4207-9854-67277406A486}" dt="2025-10-20T18:09:19.251" v="53"/>
          <ac:picMkLst>
            <pc:docMk/>
            <pc:sldMk cId="1308598407" sldId="408"/>
            <ac:picMk id="6" creationId="{4CCD2424-48E4-C1D8-A00D-9CC59C03E0AE}"/>
          </ac:picMkLst>
        </pc:picChg>
        <pc:picChg chg="add del mod">
          <ac:chgData name="Don Victor Idos" userId="S::dlidos@student.apc.edu.ph::37aaa5dc-01a3-44ac-a1b9-2d09887c29bf" providerId="AD" clId="Web-{7F0451A6-4473-4207-9854-67277406A486}" dt="2025-10-20T18:15:08.838" v="64"/>
          <ac:picMkLst>
            <pc:docMk/>
            <pc:sldMk cId="1308598407" sldId="408"/>
            <ac:picMk id="10" creationId="{1828C539-C8FE-586A-3EC7-E03926807F48}"/>
          </ac:picMkLst>
        </pc:picChg>
        <pc:picChg chg="add mod">
          <ac:chgData name="Don Victor Idos" userId="S::dlidos@student.apc.edu.ph::37aaa5dc-01a3-44ac-a1b9-2d09887c29bf" providerId="AD" clId="Web-{7F0451A6-4473-4207-9854-67277406A486}" dt="2025-10-20T18:15:27.666" v="66" actId="1076"/>
          <ac:picMkLst>
            <pc:docMk/>
            <pc:sldMk cId="1308598407" sldId="408"/>
            <ac:picMk id="11" creationId="{5AC6FE85-08FA-F90E-005A-9431282A8B60}"/>
          </ac:picMkLst>
        </pc:picChg>
      </pc:sldChg>
    </pc:docChg>
  </pc:docChgLst>
  <pc:docChgLst>
    <pc:chgData name="Justin Bryden Arroco" userId="S::jgarroco@student.apc.edu.ph::48876b16-4a39-4cd2-9772-db54da72fefe" providerId="AD" clId="Web-{3D953F37-D740-463E-BA62-BED9D84BE838}"/>
    <pc:docChg chg="addSld modSld">
      <pc:chgData name="Justin Bryden Arroco" userId="S::jgarroco@student.apc.edu.ph::48876b16-4a39-4cd2-9772-db54da72fefe" providerId="AD" clId="Web-{3D953F37-D740-463E-BA62-BED9D84BE838}" dt="2025-10-20T16:35:11.505" v="37" actId="1076"/>
      <pc:docMkLst>
        <pc:docMk/>
      </pc:docMkLst>
      <pc:sldChg chg="addSp delSp modSp">
        <pc:chgData name="Justin Bryden Arroco" userId="S::jgarroco@student.apc.edu.ph::48876b16-4a39-4cd2-9772-db54da72fefe" providerId="AD" clId="Web-{3D953F37-D740-463E-BA62-BED9D84BE838}" dt="2025-10-20T16:34:50.254" v="32"/>
        <pc:sldMkLst>
          <pc:docMk/>
          <pc:sldMk cId="518133250" sldId="354"/>
        </pc:sldMkLst>
        <pc:picChg chg="add del mod">
          <ac:chgData name="Justin Bryden Arroco" userId="S::jgarroco@student.apc.edu.ph::48876b16-4a39-4cd2-9772-db54da72fefe" providerId="AD" clId="Web-{3D953F37-D740-463E-BA62-BED9D84BE838}" dt="2025-10-20T16:34:50.254" v="32"/>
          <ac:picMkLst>
            <pc:docMk/>
            <pc:sldMk cId="518133250" sldId="354"/>
            <ac:picMk id="2" creationId="{32DD327C-B8D8-75C8-DE10-6C71E0B66FEA}"/>
          </ac:picMkLst>
        </pc:picChg>
      </pc:sldChg>
      <pc:sldChg chg="addSp delSp modSp">
        <pc:chgData name="Justin Bryden Arroco" userId="S::jgarroco@student.apc.edu.ph::48876b16-4a39-4cd2-9772-db54da72fefe" providerId="AD" clId="Web-{3D953F37-D740-463E-BA62-BED9D84BE838}" dt="2025-10-20T16:35:11.505" v="37" actId="1076"/>
        <pc:sldMkLst>
          <pc:docMk/>
          <pc:sldMk cId="429493233" sldId="396"/>
        </pc:sldMkLst>
        <pc:picChg chg="del">
          <ac:chgData name="Justin Bryden Arroco" userId="S::jgarroco@student.apc.edu.ph::48876b16-4a39-4cd2-9772-db54da72fefe" providerId="AD" clId="Web-{3D953F37-D740-463E-BA62-BED9D84BE838}" dt="2025-10-20T16:35:03.677" v="33"/>
          <ac:picMkLst>
            <pc:docMk/>
            <pc:sldMk cId="429493233" sldId="396"/>
            <ac:picMk id="2" creationId="{CC9580A8-E7AC-10CD-8D2E-14E8A60A4CF9}"/>
          </ac:picMkLst>
        </pc:picChg>
        <pc:picChg chg="add mod">
          <ac:chgData name="Justin Bryden Arroco" userId="S::jgarroco@student.apc.edu.ph::48876b16-4a39-4cd2-9772-db54da72fefe" providerId="AD" clId="Web-{3D953F37-D740-463E-BA62-BED9D84BE838}" dt="2025-10-20T16:35:11.505" v="37" actId="1076"/>
          <ac:picMkLst>
            <pc:docMk/>
            <pc:sldMk cId="429493233" sldId="396"/>
            <ac:picMk id="4" creationId="{61AFC81A-10EF-6658-A895-BD4BCBD71E0E}"/>
          </ac:picMkLst>
        </pc:picChg>
      </pc:sldChg>
      <pc:sldChg chg="addSp delSp modSp">
        <pc:chgData name="Justin Bryden Arroco" userId="S::jgarroco@student.apc.edu.ph::48876b16-4a39-4cd2-9772-db54da72fefe" providerId="AD" clId="Web-{3D953F37-D740-463E-BA62-BED9D84BE838}" dt="2025-10-20T16:33:57.018" v="30" actId="1076"/>
        <pc:sldMkLst>
          <pc:docMk/>
          <pc:sldMk cId="2449923954" sldId="397"/>
        </pc:sldMkLst>
        <pc:picChg chg="add del mod">
          <ac:chgData name="Justin Bryden Arroco" userId="S::jgarroco@student.apc.edu.ph::48876b16-4a39-4cd2-9772-db54da72fefe" providerId="AD" clId="Web-{3D953F37-D740-463E-BA62-BED9D84BE838}" dt="2025-10-20T16:33:44.424" v="22"/>
          <ac:picMkLst>
            <pc:docMk/>
            <pc:sldMk cId="2449923954" sldId="397"/>
            <ac:picMk id="2" creationId="{79E4592E-7001-9D59-A6F0-5CA5336720CF}"/>
          </ac:picMkLst>
        </pc:picChg>
        <pc:picChg chg="add del">
          <ac:chgData name="Justin Bryden Arroco" userId="S::jgarroco@student.apc.edu.ph::48876b16-4a39-4cd2-9772-db54da72fefe" providerId="AD" clId="Web-{3D953F37-D740-463E-BA62-BED9D84BE838}" dt="2025-10-20T16:33:50.675" v="26"/>
          <ac:picMkLst>
            <pc:docMk/>
            <pc:sldMk cId="2449923954" sldId="397"/>
            <ac:picMk id="4" creationId="{9F98143A-B3E4-E7C1-3B0C-65F4C981261B}"/>
          </ac:picMkLst>
        </pc:picChg>
        <pc:picChg chg="add mod">
          <ac:chgData name="Justin Bryden Arroco" userId="S::jgarroco@student.apc.edu.ph::48876b16-4a39-4cd2-9772-db54da72fefe" providerId="AD" clId="Web-{3D953F37-D740-463E-BA62-BED9D84BE838}" dt="2025-10-20T16:33:57.018" v="30" actId="1076"/>
          <ac:picMkLst>
            <pc:docMk/>
            <pc:sldMk cId="2449923954" sldId="397"/>
            <ac:picMk id="5" creationId="{7A1A9199-DF43-E8FC-67CC-B5588E71E677}"/>
          </ac:picMkLst>
        </pc:picChg>
      </pc:sldChg>
      <pc:sldChg chg="addSp delSp modSp add replId">
        <pc:chgData name="Justin Bryden Arroco" userId="S::jgarroco@student.apc.edu.ph::48876b16-4a39-4cd2-9772-db54da72fefe" providerId="AD" clId="Web-{3D953F37-D740-463E-BA62-BED9D84BE838}" dt="2025-10-20T16:33:47.409" v="25" actId="1076"/>
        <pc:sldMkLst>
          <pc:docMk/>
          <pc:sldMk cId="3166128375" sldId="401"/>
        </pc:sldMkLst>
        <pc:spChg chg="mod">
          <ac:chgData name="Justin Bryden Arroco" userId="S::jgarroco@student.apc.edu.ph::48876b16-4a39-4cd2-9772-db54da72fefe" providerId="AD" clId="Web-{3D953F37-D740-463E-BA62-BED9D84BE838}" dt="2025-10-20T16:31:56.967" v="10" actId="20577"/>
          <ac:spMkLst>
            <pc:docMk/>
            <pc:sldMk cId="3166128375" sldId="401"/>
            <ac:spMk id="3" creationId="{BFDE29A5-DF51-AB85-87F9-C64B7958FEF6}"/>
          </ac:spMkLst>
        </pc:spChg>
        <pc:picChg chg="del">
          <ac:chgData name="Justin Bryden Arroco" userId="S::jgarroco@student.apc.edu.ph::48876b16-4a39-4cd2-9772-db54da72fefe" providerId="AD" clId="Web-{3D953F37-D740-463E-BA62-BED9D84BE838}" dt="2025-10-20T16:31:23.621" v="1"/>
          <ac:picMkLst>
            <pc:docMk/>
            <pc:sldMk cId="3166128375" sldId="401"/>
            <ac:picMk id="2" creationId="{2CE584AB-D985-E0D3-46F1-DA4DA992C54D}"/>
          </ac:picMkLst>
        </pc:picChg>
        <pc:picChg chg="add del mod">
          <ac:chgData name="Justin Bryden Arroco" userId="S::jgarroco@student.apc.edu.ph::48876b16-4a39-4cd2-9772-db54da72fefe" providerId="AD" clId="Web-{3D953F37-D740-463E-BA62-BED9D84BE838}" dt="2025-10-20T16:32:07.842" v="12"/>
          <ac:picMkLst>
            <pc:docMk/>
            <pc:sldMk cId="3166128375" sldId="401"/>
            <ac:picMk id="4" creationId="{7F1956B8-8C3D-4074-FC85-6D4902D689DC}"/>
          </ac:picMkLst>
        </pc:picChg>
        <pc:picChg chg="add mod">
          <ac:chgData name="Justin Bryden Arroco" userId="S::jgarroco@student.apc.edu.ph::48876b16-4a39-4cd2-9772-db54da72fefe" providerId="AD" clId="Web-{3D953F37-D740-463E-BA62-BED9D84BE838}" dt="2025-10-20T16:33:47.409" v="25" actId="1076"/>
          <ac:picMkLst>
            <pc:docMk/>
            <pc:sldMk cId="3166128375" sldId="401"/>
            <ac:picMk id="5" creationId="{E705F1EF-D62E-1BE7-A5A5-43CF24456077}"/>
          </ac:picMkLst>
        </pc:picChg>
      </pc:sldChg>
    </pc:docChg>
  </pc:docChgLst>
  <pc:docChgLst>
    <pc:chgData name="Don Victor Idos" userId="S::dlidos@student.apc.edu.ph::37aaa5dc-01a3-44ac-a1b9-2d09887c29bf" providerId="AD" clId="Web-{209753DE-5EF3-4B9D-8191-3ADA18218A64}"/>
    <pc:docChg chg="modSld">
      <pc:chgData name="Don Victor Idos" userId="S::dlidos@student.apc.edu.ph::37aaa5dc-01a3-44ac-a1b9-2d09887c29bf" providerId="AD" clId="Web-{209753DE-5EF3-4B9D-8191-3ADA18218A64}" dt="2025-10-20T16:39:29.935" v="3" actId="1076"/>
      <pc:docMkLst>
        <pc:docMk/>
      </pc:docMkLst>
      <pc:sldChg chg="modSp">
        <pc:chgData name="Don Victor Idos" userId="S::dlidos@student.apc.edu.ph::37aaa5dc-01a3-44ac-a1b9-2d09887c29bf" providerId="AD" clId="Web-{209753DE-5EF3-4B9D-8191-3ADA18218A64}" dt="2025-10-20T16:39:29.935" v="3" actId="1076"/>
        <pc:sldMkLst>
          <pc:docMk/>
          <pc:sldMk cId="1411064408" sldId="364"/>
        </pc:sldMkLst>
        <pc:picChg chg="mod">
          <ac:chgData name="Don Victor Idos" userId="S::dlidos@student.apc.edu.ph::37aaa5dc-01a3-44ac-a1b9-2d09887c29bf" providerId="AD" clId="Web-{209753DE-5EF3-4B9D-8191-3ADA18218A64}" dt="2025-10-20T16:39:29.935" v="3" actId="1076"/>
          <ac:picMkLst>
            <pc:docMk/>
            <pc:sldMk cId="1411064408" sldId="364"/>
            <ac:picMk id="1026" creationId="{30110575-95F5-2B24-C68D-2BB43DB1A960}"/>
          </ac:picMkLst>
        </pc:picChg>
      </pc:sldChg>
    </pc:docChg>
  </pc:docChgLst>
  <pc:docChgLst>
    <pc:chgData name="John Michael Maala" userId="39e0a3b8-8269-43b4-bae9-c2202a6d1c2e" providerId="ADAL" clId="{4236CB69-027C-49E3-B38E-9D5B5361BF39}"/>
    <pc:docChg chg="undo custSel modSld sldOrd">
      <pc:chgData name="John Michael Maala" userId="39e0a3b8-8269-43b4-bae9-c2202a6d1c2e" providerId="ADAL" clId="{4236CB69-027C-49E3-B38E-9D5B5361BF39}" dt="2025-10-20T18:15:48.251" v="171" actId="1076"/>
      <pc:docMkLst>
        <pc:docMk/>
      </pc:docMkLst>
      <pc:sldChg chg="modSp mod ord">
        <pc:chgData name="John Michael Maala" userId="39e0a3b8-8269-43b4-bae9-c2202a6d1c2e" providerId="ADAL" clId="{4236CB69-027C-49E3-B38E-9D5B5361BF39}" dt="2025-10-20T17:50:33.028" v="48" actId="1076"/>
        <pc:sldMkLst>
          <pc:docMk/>
          <pc:sldMk cId="206999877" sldId="367"/>
        </pc:sldMkLst>
        <pc:picChg chg="mod">
          <ac:chgData name="John Michael Maala" userId="39e0a3b8-8269-43b4-bae9-c2202a6d1c2e" providerId="ADAL" clId="{4236CB69-027C-49E3-B38E-9D5B5361BF39}" dt="2025-10-20T17:50:33.028" v="48" actId="1076"/>
          <ac:picMkLst>
            <pc:docMk/>
            <pc:sldMk cId="206999877" sldId="367"/>
            <ac:picMk id="13" creationId="{0C2D3A9E-71C8-1D55-6506-2C6EA15DB30B}"/>
          </ac:picMkLst>
        </pc:picChg>
      </pc:sldChg>
      <pc:sldChg chg="addSp delSp modSp mod">
        <pc:chgData name="John Michael Maala" userId="39e0a3b8-8269-43b4-bae9-c2202a6d1c2e" providerId="ADAL" clId="{4236CB69-027C-49E3-B38E-9D5B5361BF39}" dt="2025-10-20T17:53:27.190" v="86" actId="1076"/>
        <pc:sldMkLst>
          <pc:docMk/>
          <pc:sldMk cId="522430902" sldId="393"/>
        </pc:sldMkLst>
        <pc:spChg chg="add mod">
          <ac:chgData name="John Michael Maala" userId="39e0a3b8-8269-43b4-bae9-c2202a6d1c2e" providerId="ADAL" clId="{4236CB69-027C-49E3-B38E-9D5B5361BF39}" dt="2025-10-20T17:52:38.267" v="80" actId="1076"/>
          <ac:spMkLst>
            <pc:docMk/>
            <pc:sldMk cId="522430902" sldId="393"/>
            <ac:spMk id="5" creationId="{BAA7C8B5-2C38-A77A-1BB8-86AC846E0DC6}"/>
          </ac:spMkLst>
        </pc:spChg>
        <pc:picChg chg="add del mod">
          <ac:chgData name="John Michael Maala" userId="39e0a3b8-8269-43b4-bae9-c2202a6d1c2e" providerId="ADAL" clId="{4236CB69-027C-49E3-B38E-9D5B5361BF39}" dt="2025-10-20T17:52:40.120" v="81" actId="478"/>
          <ac:picMkLst>
            <pc:docMk/>
            <pc:sldMk cId="522430902" sldId="393"/>
            <ac:picMk id="2" creationId="{815B8A45-2E34-FEDB-7449-4FE744E1EACB}"/>
          </ac:picMkLst>
        </pc:picChg>
        <pc:picChg chg="add mod">
          <ac:chgData name="John Michael Maala" userId="39e0a3b8-8269-43b4-bae9-c2202a6d1c2e" providerId="ADAL" clId="{4236CB69-027C-49E3-B38E-9D5B5361BF39}" dt="2025-10-20T17:53:27.190" v="86" actId="1076"/>
          <ac:picMkLst>
            <pc:docMk/>
            <pc:sldMk cId="522430902" sldId="393"/>
            <ac:picMk id="6" creationId="{C9295B56-F56E-A9C0-4B32-1395A60FA191}"/>
          </ac:picMkLst>
        </pc:picChg>
      </pc:sldChg>
      <pc:sldChg chg="addSp delSp modSp mod">
        <pc:chgData name="John Michael Maala" userId="39e0a3b8-8269-43b4-bae9-c2202a6d1c2e" providerId="ADAL" clId="{4236CB69-027C-49E3-B38E-9D5B5361BF39}" dt="2025-10-20T18:15:48.251" v="171" actId="1076"/>
        <pc:sldMkLst>
          <pc:docMk/>
          <pc:sldMk cId="989640377" sldId="407"/>
        </pc:sldMkLst>
        <pc:spChg chg="mod">
          <ac:chgData name="John Michael Maala" userId="39e0a3b8-8269-43b4-bae9-c2202a6d1c2e" providerId="ADAL" clId="{4236CB69-027C-49E3-B38E-9D5B5361BF39}" dt="2025-10-20T17:42:16.935" v="4" actId="20577"/>
          <ac:spMkLst>
            <pc:docMk/>
            <pc:sldMk cId="989640377" sldId="407"/>
            <ac:spMk id="14" creationId="{A01D763B-56A4-8AFD-2FA6-7312786E2AB2}"/>
          </ac:spMkLst>
        </pc:spChg>
        <pc:spChg chg="add del">
          <ac:chgData name="John Michael Maala" userId="39e0a3b8-8269-43b4-bae9-c2202a6d1c2e" providerId="ADAL" clId="{4236CB69-027C-49E3-B38E-9D5B5361BF39}" dt="2025-10-20T17:54:54.404" v="89" actId="478"/>
          <ac:spMkLst>
            <pc:docMk/>
            <pc:sldMk cId="989640377" sldId="407"/>
            <ac:spMk id="21" creationId="{F1441609-10C0-0D06-5228-7B34327ABC52}"/>
          </ac:spMkLst>
        </pc:spChg>
        <pc:spChg chg="add del">
          <ac:chgData name="John Michael Maala" userId="39e0a3b8-8269-43b4-bae9-c2202a6d1c2e" providerId="ADAL" clId="{4236CB69-027C-49E3-B38E-9D5B5361BF39}" dt="2025-10-20T18:08:01.124" v="126" actId="478"/>
          <ac:spMkLst>
            <pc:docMk/>
            <pc:sldMk cId="989640377" sldId="407"/>
            <ac:spMk id="28" creationId="{2F5F8337-D5FC-51A7-3D96-0154AF91D988}"/>
          </ac:spMkLst>
        </pc:spChg>
        <pc:spChg chg="add">
          <ac:chgData name="John Michael Maala" userId="39e0a3b8-8269-43b4-bae9-c2202a6d1c2e" providerId="ADAL" clId="{4236CB69-027C-49E3-B38E-9D5B5361BF39}" dt="2025-10-20T18:08:05.861" v="127"/>
          <ac:spMkLst>
            <pc:docMk/>
            <pc:sldMk cId="989640377" sldId="407"/>
            <ac:spMk id="29" creationId="{1493A087-78E0-C6D8-5B34-308B5442B46E}"/>
          </ac:spMkLst>
        </pc:spChg>
        <pc:spChg chg="mod">
          <ac:chgData name="John Michael Maala" userId="39e0a3b8-8269-43b4-bae9-c2202a6d1c2e" providerId="ADAL" clId="{4236CB69-027C-49E3-B38E-9D5B5361BF39}" dt="2025-10-20T17:56:00.108" v="100" actId="20577"/>
          <ac:spMkLst>
            <pc:docMk/>
            <pc:sldMk cId="989640377" sldId="407"/>
            <ac:spMk id="30" creationId="{1B930864-84FC-A3BF-4E08-84DCABD6633E}"/>
          </ac:spMkLst>
        </pc:spChg>
        <pc:spChg chg="mod">
          <ac:chgData name="John Michael Maala" userId="39e0a3b8-8269-43b4-bae9-c2202a6d1c2e" providerId="ADAL" clId="{4236CB69-027C-49E3-B38E-9D5B5361BF39}" dt="2025-10-20T17:42:25.687" v="13" actId="20577"/>
          <ac:spMkLst>
            <pc:docMk/>
            <pc:sldMk cId="989640377" sldId="407"/>
            <ac:spMk id="33" creationId="{B60A17CC-D642-DBBD-24A2-1E9424B953FA}"/>
          </ac:spMkLst>
        </pc:spChg>
        <pc:spChg chg="add mod">
          <ac:chgData name="John Michael Maala" userId="39e0a3b8-8269-43b4-bae9-c2202a6d1c2e" providerId="ADAL" clId="{4236CB69-027C-49E3-B38E-9D5B5361BF39}" dt="2025-10-20T18:09:53.967" v="138"/>
          <ac:spMkLst>
            <pc:docMk/>
            <pc:sldMk cId="989640377" sldId="407"/>
            <ac:spMk id="44" creationId="{39B5A8DA-548F-5CE4-9EDE-53A3542C79A0}"/>
          </ac:spMkLst>
        </pc:spChg>
        <pc:spChg chg="add del mod">
          <ac:chgData name="John Michael Maala" userId="39e0a3b8-8269-43b4-bae9-c2202a6d1c2e" providerId="ADAL" clId="{4236CB69-027C-49E3-B38E-9D5B5361BF39}" dt="2025-10-20T18:11:32.968" v="145" actId="478"/>
          <ac:spMkLst>
            <pc:docMk/>
            <pc:sldMk cId="989640377" sldId="407"/>
            <ac:spMk id="47" creationId="{0BD2E0AF-A323-62C1-65D2-45FFCD498272}"/>
          </ac:spMkLst>
        </pc:spChg>
        <pc:spChg chg="add mod">
          <ac:chgData name="John Michael Maala" userId="39e0a3b8-8269-43b4-bae9-c2202a6d1c2e" providerId="ADAL" clId="{4236CB69-027C-49E3-B38E-9D5B5361BF39}" dt="2025-10-20T18:12:26.297" v="150"/>
          <ac:spMkLst>
            <pc:docMk/>
            <pc:sldMk cId="989640377" sldId="407"/>
            <ac:spMk id="50" creationId="{4DDEDDB8-298F-317C-5A63-97DAADFA3C0A}"/>
          </ac:spMkLst>
        </pc:spChg>
        <pc:picChg chg="mod modCrop">
          <ac:chgData name="John Michael Maala" userId="39e0a3b8-8269-43b4-bae9-c2202a6d1c2e" providerId="ADAL" clId="{4236CB69-027C-49E3-B38E-9D5B5361BF39}" dt="2025-10-20T17:51:08.378" v="52" actId="18131"/>
          <ac:picMkLst>
            <pc:docMk/>
            <pc:sldMk cId="989640377" sldId="407"/>
            <ac:picMk id="5" creationId="{38D9AEA5-CD4F-9274-82B9-36471491701C}"/>
          </ac:picMkLst>
        </pc:picChg>
        <pc:picChg chg="add mod">
          <ac:chgData name="John Michael Maala" userId="39e0a3b8-8269-43b4-bae9-c2202a6d1c2e" providerId="ADAL" clId="{4236CB69-027C-49E3-B38E-9D5B5361BF39}" dt="2025-10-20T17:42:55.402" v="16" actId="1076"/>
          <ac:picMkLst>
            <pc:docMk/>
            <pc:sldMk cId="989640377" sldId="407"/>
            <ac:picMk id="6" creationId="{EEE2F48B-900F-0D84-6203-E4DC626AE2F1}"/>
          </ac:picMkLst>
        </pc:picChg>
        <pc:picChg chg="add mod">
          <ac:chgData name="John Michael Maala" userId="39e0a3b8-8269-43b4-bae9-c2202a6d1c2e" providerId="ADAL" clId="{4236CB69-027C-49E3-B38E-9D5B5361BF39}" dt="2025-10-20T17:43:14.764" v="19" actId="1076"/>
          <ac:picMkLst>
            <pc:docMk/>
            <pc:sldMk cId="989640377" sldId="407"/>
            <ac:picMk id="12" creationId="{44D48257-BDD7-74F3-A501-D6898BDD9B88}"/>
          </ac:picMkLst>
        </pc:picChg>
        <pc:picChg chg="mod">
          <ac:chgData name="John Michael Maala" userId="39e0a3b8-8269-43b4-bae9-c2202a6d1c2e" providerId="ADAL" clId="{4236CB69-027C-49E3-B38E-9D5B5361BF39}" dt="2025-10-20T18:02:46.195" v="117" actId="1076"/>
          <ac:picMkLst>
            <pc:docMk/>
            <pc:sldMk cId="989640377" sldId="407"/>
            <ac:picMk id="13" creationId="{FE26D376-5EA1-3F7E-9168-4747F6CC6DE2}"/>
          </ac:picMkLst>
        </pc:picChg>
        <pc:picChg chg="add mod">
          <ac:chgData name="John Michael Maala" userId="39e0a3b8-8269-43b4-bae9-c2202a6d1c2e" providerId="ADAL" clId="{4236CB69-027C-49E3-B38E-9D5B5361BF39}" dt="2025-10-20T17:45:15.677" v="31" actId="11530"/>
          <ac:picMkLst>
            <pc:docMk/>
            <pc:sldMk cId="989640377" sldId="407"/>
            <ac:picMk id="15" creationId="{A20D17B1-ADC7-2C8E-17D3-C286D493BD68}"/>
          </ac:picMkLst>
        </pc:picChg>
        <pc:picChg chg="add mod">
          <ac:chgData name="John Michael Maala" userId="39e0a3b8-8269-43b4-bae9-c2202a6d1c2e" providerId="ADAL" clId="{4236CB69-027C-49E3-B38E-9D5B5361BF39}" dt="2025-10-20T17:53:12.809" v="82" actId="1076"/>
          <ac:picMkLst>
            <pc:docMk/>
            <pc:sldMk cId="989640377" sldId="407"/>
            <ac:picMk id="16" creationId="{A21B0FF7-48A4-42F6-D65D-C97B193A5ADE}"/>
          </ac:picMkLst>
        </pc:picChg>
        <pc:picChg chg="mod">
          <ac:chgData name="John Michael Maala" userId="39e0a3b8-8269-43b4-bae9-c2202a6d1c2e" providerId="ADAL" clId="{4236CB69-027C-49E3-B38E-9D5B5361BF39}" dt="2025-10-20T18:02:55.273" v="123" actId="1076"/>
          <ac:picMkLst>
            <pc:docMk/>
            <pc:sldMk cId="989640377" sldId="407"/>
            <ac:picMk id="17" creationId="{665DCC94-070A-1F8B-3E94-492B7DF6521C}"/>
          </ac:picMkLst>
        </pc:picChg>
        <pc:picChg chg="add mod">
          <ac:chgData name="John Michael Maala" userId="39e0a3b8-8269-43b4-bae9-c2202a6d1c2e" providerId="ADAL" clId="{4236CB69-027C-49E3-B38E-9D5B5361BF39}" dt="2025-10-20T17:51:25.149" v="55" actId="1076"/>
          <ac:picMkLst>
            <pc:docMk/>
            <pc:sldMk cId="989640377" sldId="407"/>
            <ac:picMk id="18" creationId="{6353B93F-C9DA-B012-A07A-07DA8E28C49D}"/>
          </ac:picMkLst>
        </pc:picChg>
        <pc:picChg chg="add">
          <ac:chgData name="John Michael Maala" userId="39e0a3b8-8269-43b4-bae9-c2202a6d1c2e" providerId="ADAL" clId="{4236CB69-027C-49E3-B38E-9D5B5361BF39}" dt="2025-10-20T17:53:53.985" v="87" actId="22"/>
          <ac:picMkLst>
            <pc:docMk/>
            <pc:sldMk cId="989640377" sldId="407"/>
            <ac:picMk id="20" creationId="{3C8546BB-356E-3379-06B1-2EB71A906BC4}"/>
          </ac:picMkLst>
        </pc:picChg>
        <pc:picChg chg="add mod">
          <ac:chgData name="John Michael Maala" userId="39e0a3b8-8269-43b4-bae9-c2202a6d1c2e" providerId="ADAL" clId="{4236CB69-027C-49E3-B38E-9D5B5361BF39}" dt="2025-10-20T17:55:10.138" v="92" actId="1076"/>
          <ac:picMkLst>
            <pc:docMk/>
            <pc:sldMk cId="989640377" sldId="407"/>
            <ac:picMk id="23" creationId="{DABB389B-F978-3195-2D3A-6B58B3D31BE1}"/>
          </ac:picMkLst>
        </pc:picChg>
        <pc:picChg chg="mod">
          <ac:chgData name="John Michael Maala" userId="39e0a3b8-8269-43b4-bae9-c2202a6d1c2e" providerId="ADAL" clId="{4236CB69-027C-49E3-B38E-9D5B5361BF39}" dt="2025-10-20T18:03:04.379" v="124" actId="1076"/>
          <ac:picMkLst>
            <pc:docMk/>
            <pc:sldMk cId="989640377" sldId="407"/>
            <ac:picMk id="24" creationId="{E80912E0-FACF-14E4-A5D1-D1827DC0B9D8}"/>
          </ac:picMkLst>
        </pc:picChg>
        <pc:picChg chg="add mod">
          <ac:chgData name="John Michael Maala" userId="39e0a3b8-8269-43b4-bae9-c2202a6d1c2e" providerId="ADAL" clId="{4236CB69-027C-49E3-B38E-9D5B5361BF39}" dt="2025-10-20T17:56:55.284" v="103" actId="1076"/>
          <ac:picMkLst>
            <pc:docMk/>
            <pc:sldMk cId="989640377" sldId="407"/>
            <ac:picMk id="25" creationId="{84D3C103-964F-50F0-2C05-03FD605A6117}"/>
          </ac:picMkLst>
        </pc:picChg>
        <pc:picChg chg="add mod">
          <ac:chgData name="John Michael Maala" userId="39e0a3b8-8269-43b4-bae9-c2202a6d1c2e" providerId="ADAL" clId="{4236CB69-027C-49E3-B38E-9D5B5361BF39}" dt="2025-10-20T17:59:36.169" v="114" actId="1076"/>
          <ac:picMkLst>
            <pc:docMk/>
            <pc:sldMk cId="989640377" sldId="407"/>
            <ac:picMk id="27" creationId="{A52FA4D1-AE59-90A6-6C5B-FE58F7783E66}"/>
          </ac:picMkLst>
        </pc:picChg>
        <pc:picChg chg="add del">
          <ac:chgData name="John Michael Maala" userId="39e0a3b8-8269-43b4-bae9-c2202a6d1c2e" providerId="ADAL" clId="{4236CB69-027C-49E3-B38E-9D5B5361BF39}" dt="2025-10-20T18:08:22.644" v="134" actId="478"/>
          <ac:picMkLst>
            <pc:docMk/>
            <pc:sldMk cId="989640377" sldId="407"/>
            <ac:picMk id="36" creationId="{A45356C2-F8DB-FD23-6C66-0188443F1F18}"/>
          </ac:picMkLst>
        </pc:picChg>
        <pc:picChg chg="del">
          <ac:chgData name="John Michael Maala" userId="39e0a3b8-8269-43b4-bae9-c2202a6d1c2e" providerId="ADAL" clId="{4236CB69-027C-49E3-B38E-9D5B5361BF39}" dt="2025-10-20T18:11:32.968" v="145" actId="478"/>
          <ac:picMkLst>
            <pc:docMk/>
            <pc:sldMk cId="989640377" sldId="407"/>
            <ac:picMk id="37" creationId="{7ABF0681-0766-58A1-CBDA-48C7E0CF2477}"/>
          </ac:picMkLst>
        </pc:picChg>
        <pc:picChg chg="add mod">
          <ac:chgData name="John Michael Maala" userId="39e0a3b8-8269-43b4-bae9-c2202a6d1c2e" providerId="ADAL" clId="{4236CB69-027C-49E3-B38E-9D5B5361BF39}" dt="2025-10-20T18:08:21.450" v="133" actId="1076"/>
          <ac:picMkLst>
            <pc:docMk/>
            <pc:sldMk cId="989640377" sldId="407"/>
            <ac:picMk id="41" creationId="{AED82DA1-A0CF-B746-BFC9-03BA4CD67E45}"/>
          </ac:picMkLst>
        </pc:picChg>
        <pc:picChg chg="mod">
          <ac:chgData name="John Michael Maala" userId="39e0a3b8-8269-43b4-bae9-c2202a6d1c2e" providerId="ADAL" clId="{4236CB69-027C-49E3-B38E-9D5B5361BF39}" dt="2025-10-20T18:14:56.367" v="165" actId="1076"/>
          <ac:picMkLst>
            <pc:docMk/>
            <pc:sldMk cId="989640377" sldId="407"/>
            <ac:picMk id="42" creationId="{B4544742-F9F8-6A98-5E4F-D3BF6C26FAB4}"/>
          </ac:picMkLst>
        </pc:picChg>
        <pc:picChg chg="add mod">
          <ac:chgData name="John Michael Maala" userId="39e0a3b8-8269-43b4-bae9-c2202a6d1c2e" providerId="ADAL" clId="{4236CB69-027C-49E3-B38E-9D5B5361BF39}" dt="2025-10-20T18:09:13.291" v="137" actId="1076"/>
          <ac:picMkLst>
            <pc:docMk/>
            <pc:sldMk cId="989640377" sldId="407"/>
            <ac:picMk id="43" creationId="{013C2AD4-4C4D-7D37-490A-44C392721A7E}"/>
          </ac:picMkLst>
        </pc:picChg>
        <pc:picChg chg="add mod">
          <ac:chgData name="John Michael Maala" userId="39e0a3b8-8269-43b4-bae9-c2202a6d1c2e" providerId="ADAL" clId="{4236CB69-027C-49E3-B38E-9D5B5361BF39}" dt="2025-10-20T18:10:14.162" v="143" actId="1076"/>
          <ac:picMkLst>
            <pc:docMk/>
            <pc:sldMk cId="989640377" sldId="407"/>
            <ac:picMk id="46" creationId="{EB43E3FB-B4D4-B145-70A9-3A2413C4FF3B}"/>
          </ac:picMkLst>
        </pc:picChg>
        <pc:picChg chg="add mod">
          <ac:chgData name="John Michael Maala" userId="39e0a3b8-8269-43b4-bae9-c2202a6d1c2e" providerId="ADAL" clId="{4236CB69-027C-49E3-B38E-9D5B5361BF39}" dt="2025-10-20T18:11:49.456" v="149" actId="14100"/>
          <ac:picMkLst>
            <pc:docMk/>
            <pc:sldMk cId="989640377" sldId="407"/>
            <ac:picMk id="49" creationId="{4E2F4143-B65B-4B35-B344-A976BAD93320}"/>
          </ac:picMkLst>
        </pc:picChg>
        <pc:picChg chg="add mod">
          <ac:chgData name="John Michael Maala" userId="39e0a3b8-8269-43b4-bae9-c2202a6d1c2e" providerId="ADAL" clId="{4236CB69-027C-49E3-B38E-9D5B5361BF39}" dt="2025-10-20T18:12:39.665" v="153" actId="1076"/>
          <ac:picMkLst>
            <pc:docMk/>
            <pc:sldMk cId="989640377" sldId="407"/>
            <ac:picMk id="52" creationId="{44FC3945-6CB4-1C1D-CF02-730FC9AC9E6B}"/>
          </ac:picMkLst>
        </pc:picChg>
        <pc:picChg chg="add mod">
          <ac:chgData name="John Michael Maala" userId="39e0a3b8-8269-43b4-bae9-c2202a6d1c2e" providerId="ADAL" clId="{4236CB69-027C-49E3-B38E-9D5B5361BF39}" dt="2025-10-20T18:12:51.004" v="158" actId="1076"/>
          <ac:picMkLst>
            <pc:docMk/>
            <pc:sldMk cId="989640377" sldId="407"/>
            <ac:picMk id="54" creationId="{82722255-0DB1-4C43-4964-7296C2B07CFC}"/>
          </ac:picMkLst>
        </pc:picChg>
        <pc:picChg chg="add mod">
          <ac:chgData name="John Michael Maala" userId="39e0a3b8-8269-43b4-bae9-c2202a6d1c2e" providerId="ADAL" clId="{4236CB69-027C-49E3-B38E-9D5B5361BF39}" dt="2025-10-20T18:14:16.195" v="163" actId="1076"/>
          <ac:picMkLst>
            <pc:docMk/>
            <pc:sldMk cId="989640377" sldId="407"/>
            <ac:picMk id="56" creationId="{63C49E99-97B8-0C9B-87A7-6D9C0216E4E7}"/>
          </ac:picMkLst>
        </pc:picChg>
        <pc:picChg chg="add mod">
          <ac:chgData name="John Michael Maala" userId="39e0a3b8-8269-43b4-bae9-c2202a6d1c2e" providerId="ADAL" clId="{4236CB69-027C-49E3-B38E-9D5B5361BF39}" dt="2025-10-20T18:15:48.251" v="171" actId="1076"/>
          <ac:picMkLst>
            <pc:docMk/>
            <pc:sldMk cId="989640377" sldId="407"/>
            <ac:picMk id="58" creationId="{E7ECA70A-2049-B812-75FE-CFADE4B45E73}"/>
          </ac:picMkLst>
        </pc:picChg>
        <pc:picChg chg="mod">
          <ac:chgData name="John Michael Maala" userId="39e0a3b8-8269-43b4-bae9-c2202a6d1c2e" providerId="ADAL" clId="{4236CB69-027C-49E3-B38E-9D5B5361BF39}" dt="2025-10-20T18:13:09.283" v="160" actId="14100"/>
          <ac:picMkLst>
            <pc:docMk/>
            <pc:sldMk cId="989640377" sldId="407"/>
            <ac:picMk id="15362" creationId="{D8C2ABA0-E8B7-B166-6BDB-6F7FB230A8A3}"/>
          </ac:picMkLst>
        </pc:picChg>
      </pc:sldChg>
    </pc:docChg>
  </pc:docChgLst>
  <pc:docChgLst>
    <pc:chgData name="Justin Bryden Arroco" userId="S::jgarroco@student.apc.edu.ph::48876b16-4a39-4cd2-9772-db54da72fefe" providerId="AD" clId="Web-{424DFE1B-F053-433B-BA25-36FFD2E25E89}"/>
    <pc:docChg chg="addSld modSld sldOrd">
      <pc:chgData name="Justin Bryden Arroco" userId="S::jgarroco@student.apc.edu.ph::48876b16-4a39-4cd2-9772-db54da72fefe" providerId="AD" clId="Web-{424DFE1B-F053-433B-BA25-36FFD2E25E89}" dt="2025-10-20T10:33:45.206" v="131"/>
      <pc:docMkLst>
        <pc:docMk/>
      </pc:docMkLst>
      <pc:sldChg chg="addSp delSp modSp">
        <pc:chgData name="Justin Bryden Arroco" userId="S::jgarroco@student.apc.edu.ph::48876b16-4a39-4cd2-9772-db54da72fefe" providerId="AD" clId="Web-{424DFE1B-F053-433B-BA25-36FFD2E25E89}" dt="2025-10-20T09:57:44.782" v="8" actId="1076"/>
        <pc:sldMkLst>
          <pc:docMk/>
          <pc:sldMk cId="2609947491" sldId="381"/>
        </pc:sldMkLst>
        <pc:picChg chg="add mod">
          <ac:chgData name="Justin Bryden Arroco" userId="S::jgarroco@student.apc.edu.ph::48876b16-4a39-4cd2-9772-db54da72fefe" providerId="AD" clId="Web-{424DFE1B-F053-433B-BA25-36FFD2E25E89}" dt="2025-10-20T09:57:44.782" v="8" actId="1076"/>
          <ac:picMkLst>
            <pc:docMk/>
            <pc:sldMk cId="2609947491" sldId="381"/>
            <ac:picMk id="2" creationId="{6A9606D5-0355-A0EC-C82C-42A152F2E677}"/>
          </ac:picMkLst>
        </pc:picChg>
        <pc:picChg chg="del">
          <ac:chgData name="Justin Bryden Arroco" userId="S::jgarroco@student.apc.edu.ph::48876b16-4a39-4cd2-9772-db54da72fefe" providerId="AD" clId="Web-{424DFE1B-F053-433B-BA25-36FFD2E25E89}" dt="2025-10-20T09:57:13.297" v="0"/>
          <ac:picMkLst>
            <pc:docMk/>
            <pc:sldMk cId="2609947491" sldId="381"/>
            <ac:picMk id="4" creationId="{A4FE3328-E9D9-5214-366B-165F4F5DCDE2}"/>
          </ac:picMkLst>
        </pc:picChg>
      </pc:sldChg>
      <pc:sldChg chg="modSp">
        <pc:chgData name="Justin Bryden Arroco" userId="S::jgarroco@student.apc.edu.ph::48876b16-4a39-4cd2-9772-db54da72fefe" providerId="AD" clId="Web-{424DFE1B-F053-433B-BA25-36FFD2E25E89}" dt="2025-10-20T10:18:25.334" v="101" actId="20577"/>
        <pc:sldMkLst>
          <pc:docMk/>
          <pc:sldMk cId="3067872403" sldId="394"/>
        </pc:sldMkLst>
        <pc:spChg chg="mod">
          <ac:chgData name="Justin Bryden Arroco" userId="S::jgarroco@student.apc.edu.ph::48876b16-4a39-4cd2-9772-db54da72fefe" providerId="AD" clId="Web-{424DFE1B-F053-433B-BA25-36FFD2E25E89}" dt="2025-10-20T10:18:25.334" v="101" actId="20577"/>
          <ac:spMkLst>
            <pc:docMk/>
            <pc:sldMk cId="3067872403" sldId="394"/>
            <ac:spMk id="5" creationId="{071FC9D7-5A49-F5B7-E8F0-4571D94A5D7C}"/>
          </ac:spMkLst>
        </pc:spChg>
      </pc:sldChg>
      <pc:sldChg chg="addSp delSp modSp add ord replId">
        <pc:chgData name="Justin Bryden Arroco" userId="S::jgarroco@student.apc.edu.ph::48876b16-4a39-4cd2-9772-db54da72fefe" providerId="AD" clId="Web-{424DFE1B-F053-433B-BA25-36FFD2E25E89}" dt="2025-10-20T10:33:45.206" v="131"/>
        <pc:sldMkLst>
          <pc:docMk/>
          <pc:sldMk cId="3542242030" sldId="399"/>
        </pc:sldMkLst>
        <pc:picChg chg="add mod">
          <ac:chgData name="Justin Bryden Arroco" userId="S::jgarroco@student.apc.edu.ph::48876b16-4a39-4cd2-9772-db54da72fefe" providerId="AD" clId="Web-{424DFE1B-F053-433B-BA25-36FFD2E25E89}" dt="2025-10-20T10:33:06.986" v="113" actId="1076"/>
          <ac:picMkLst>
            <pc:docMk/>
            <pc:sldMk cId="3542242030" sldId="399"/>
            <ac:picMk id="2" creationId="{FB0220B7-634A-41D0-0CCA-5DAE02B9E491}"/>
          </ac:picMkLst>
        </pc:picChg>
        <pc:picChg chg="del">
          <ac:chgData name="Justin Bryden Arroco" userId="S::jgarroco@student.apc.edu.ph::48876b16-4a39-4cd2-9772-db54da72fefe" providerId="AD" clId="Web-{424DFE1B-F053-433B-BA25-36FFD2E25E89}" dt="2025-10-20T10:32:50.564" v="108"/>
          <ac:picMkLst>
            <pc:docMk/>
            <pc:sldMk cId="3542242030" sldId="399"/>
            <ac:picMk id="6" creationId="{927999F0-9493-D482-4578-14F85B881B7F}"/>
          </ac:picMkLst>
        </pc:picChg>
        <pc:picChg chg="del">
          <ac:chgData name="Justin Bryden Arroco" userId="S::jgarroco@student.apc.edu.ph::48876b16-4a39-4cd2-9772-db54da72fefe" providerId="AD" clId="Web-{424DFE1B-F053-433B-BA25-36FFD2E25E89}" dt="2025-10-20T10:32:50.564" v="107"/>
          <ac:picMkLst>
            <pc:docMk/>
            <pc:sldMk cId="3542242030" sldId="399"/>
            <ac:picMk id="8" creationId="{1E1332B2-460E-99FE-E9D3-6F5ED864F486}"/>
          </ac:picMkLst>
        </pc:picChg>
        <pc:picChg chg="del">
          <ac:chgData name="Justin Bryden Arroco" userId="S::jgarroco@student.apc.edu.ph::48876b16-4a39-4cd2-9772-db54da72fefe" providerId="AD" clId="Web-{424DFE1B-F053-433B-BA25-36FFD2E25E89}" dt="2025-10-20T10:32:50.564" v="106"/>
          <ac:picMkLst>
            <pc:docMk/>
            <pc:sldMk cId="3542242030" sldId="399"/>
            <ac:picMk id="11" creationId="{19E25511-E66A-35AD-008E-24960772199A}"/>
          </ac:picMkLst>
        </pc:picChg>
        <pc:picChg chg="del">
          <ac:chgData name="Justin Bryden Arroco" userId="S::jgarroco@student.apc.edu.ph::48876b16-4a39-4cd2-9772-db54da72fefe" providerId="AD" clId="Web-{424DFE1B-F053-433B-BA25-36FFD2E25E89}" dt="2025-10-20T10:32:50.564" v="105"/>
          <ac:picMkLst>
            <pc:docMk/>
            <pc:sldMk cId="3542242030" sldId="399"/>
            <ac:picMk id="15" creationId="{49420F45-CE67-106C-BBFD-06FBF6998768}"/>
          </ac:picMkLst>
        </pc:picChg>
        <pc:picChg chg="del">
          <ac:chgData name="Justin Bryden Arroco" userId="S::jgarroco@student.apc.edu.ph::48876b16-4a39-4cd2-9772-db54da72fefe" providerId="AD" clId="Web-{424DFE1B-F053-433B-BA25-36FFD2E25E89}" dt="2025-10-20T10:32:50.564" v="104"/>
          <ac:picMkLst>
            <pc:docMk/>
            <pc:sldMk cId="3542242030" sldId="399"/>
            <ac:picMk id="18" creationId="{1D23AD8D-9CBA-2702-2977-F8C15AC82D69}"/>
          </ac:picMkLst>
        </pc:picChg>
        <pc:picChg chg="del">
          <ac:chgData name="Justin Bryden Arroco" userId="S::jgarroco@student.apc.edu.ph::48876b16-4a39-4cd2-9772-db54da72fefe" providerId="AD" clId="Web-{424DFE1B-F053-433B-BA25-36FFD2E25E89}" dt="2025-10-20T10:32:50.564" v="103"/>
          <ac:picMkLst>
            <pc:docMk/>
            <pc:sldMk cId="3542242030" sldId="399"/>
            <ac:picMk id="20" creationId="{C6AE7285-253E-1175-0AB0-16B06B8D7595}"/>
          </ac:picMkLst>
        </pc:picChg>
        <pc:inkChg chg="add">
          <ac:chgData name="Justin Bryden Arroco" userId="S::jgarroco@student.apc.edu.ph::48876b16-4a39-4cd2-9772-db54da72fefe" providerId="AD" clId="Web-{424DFE1B-F053-433B-BA25-36FFD2E25E89}" dt="2025-10-20T10:33:18.065" v="114"/>
          <ac:inkMkLst>
            <pc:docMk/>
            <pc:sldMk cId="3542242030" sldId="399"/>
            <ac:inkMk id="5" creationId="{6DDBD2B3-F98F-2408-EA5A-993097982789}"/>
          </ac:inkMkLst>
        </pc:inkChg>
        <pc:inkChg chg="add">
          <ac:chgData name="Justin Bryden Arroco" userId="S::jgarroco@student.apc.edu.ph::48876b16-4a39-4cd2-9772-db54da72fefe" providerId="AD" clId="Web-{424DFE1B-F053-433B-BA25-36FFD2E25E89}" dt="2025-10-20T10:33:19.580" v="115"/>
          <ac:inkMkLst>
            <pc:docMk/>
            <pc:sldMk cId="3542242030" sldId="399"/>
            <ac:inkMk id="7" creationId="{4C5B701E-B3DD-8A7F-D448-64956313F065}"/>
          </ac:inkMkLst>
        </pc:inkChg>
        <pc:inkChg chg="add del">
          <ac:chgData name="Justin Bryden Arroco" userId="S::jgarroco@student.apc.edu.ph::48876b16-4a39-4cd2-9772-db54da72fefe" providerId="AD" clId="Web-{424DFE1B-F053-433B-BA25-36FFD2E25E89}" dt="2025-10-20T10:33:22.081" v="117"/>
          <ac:inkMkLst>
            <pc:docMk/>
            <pc:sldMk cId="3542242030" sldId="399"/>
            <ac:inkMk id="9" creationId="{5FF31155-322D-F7C9-4900-3C9B5992A1F6}"/>
          </ac:inkMkLst>
        </pc:inkChg>
        <pc:inkChg chg="add">
          <ac:chgData name="Justin Bryden Arroco" userId="S::jgarroco@student.apc.edu.ph::48876b16-4a39-4cd2-9772-db54da72fefe" providerId="AD" clId="Web-{424DFE1B-F053-433B-BA25-36FFD2E25E89}" dt="2025-10-20T10:33:23.456" v="118"/>
          <ac:inkMkLst>
            <pc:docMk/>
            <pc:sldMk cId="3542242030" sldId="399"/>
            <ac:inkMk id="10" creationId="{D9265505-3C30-E51A-AA5E-719F020F5B69}"/>
          </ac:inkMkLst>
        </pc:inkChg>
        <pc:inkChg chg="add">
          <ac:chgData name="Justin Bryden Arroco" userId="S::jgarroco@student.apc.edu.ph::48876b16-4a39-4cd2-9772-db54da72fefe" providerId="AD" clId="Web-{424DFE1B-F053-433B-BA25-36FFD2E25E89}" dt="2025-10-20T10:33:24.034" v="119"/>
          <ac:inkMkLst>
            <pc:docMk/>
            <pc:sldMk cId="3542242030" sldId="399"/>
            <ac:inkMk id="12" creationId="{F7C2F9C1-EFBF-76A0-B406-58F314FD27C6}"/>
          </ac:inkMkLst>
        </pc:inkChg>
        <pc:inkChg chg="add del">
          <ac:chgData name="Justin Bryden Arroco" userId="S::jgarroco@student.apc.edu.ph::48876b16-4a39-4cd2-9772-db54da72fefe" providerId="AD" clId="Web-{424DFE1B-F053-433B-BA25-36FFD2E25E89}" dt="2025-10-20T10:33:25.643" v="121"/>
          <ac:inkMkLst>
            <pc:docMk/>
            <pc:sldMk cId="3542242030" sldId="399"/>
            <ac:inkMk id="13" creationId="{37BB7386-6477-C6C2-58B2-2FDAF90C7D60}"/>
          </ac:inkMkLst>
        </pc:inkChg>
        <pc:inkChg chg="add">
          <ac:chgData name="Justin Bryden Arroco" userId="S::jgarroco@student.apc.edu.ph::48876b16-4a39-4cd2-9772-db54da72fefe" providerId="AD" clId="Web-{424DFE1B-F053-433B-BA25-36FFD2E25E89}" dt="2025-10-20T10:33:26.924" v="122"/>
          <ac:inkMkLst>
            <pc:docMk/>
            <pc:sldMk cId="3542242030" sldId="399"/>
            <ac:inkMk id="14" creationId="{06A49D38-4173-55C5-C398-251B24A3C33D}"/>
          </ac:inkMkLst>
        </pc:inkChg>
        <pc:inkChg chg="add">
          <ac:chgData name="Justin Bryden Arroco" userId="S::jgarroco@student.apc.edu.ph::48876b16-4a39-4cd2-9772-db54da72fefe" providerId="AD" clId="Web-{424DFE1B-F053-433B-BA25-36FFD2E25E89}" dt="2025-10-20T10:33:28.253" v="123"/>
          <ac:inkMkLst>
            <pc:docMk/>
            <pc:sldMk cId="3542242030" sldId="399"/>
            <ac:inkMk id="16" creationId="{6D97CF74-83CD-E53F-FFA9-F74D3AD2BE64}"/>
          </ac:inkMkLst>
        </pc:inkChg>
        <pc:inkChg chg="add">
          <ac:chgData name="Justin Bryden Arroco" userId="S::jgarroco@student.apc.edu.ph::48876b16-4a39-4cd2-9772-db54da72fefe" providerId="AD" clId="Web-{424DFE1B-F053-433B-BA25-36FFD2E25E89}" dt="2025-10-20T10:33:29.143" v="124"/>
          <ac:inkMkLst>
            <pc:docMk/>
            <pc:sldMk cId="3542242030" sldId="399"/>
            <ac:inkMk id="17" creationId="{2F9440D1-DC0C-5235-9A9D-95598D807998}"/>
          </ac:inkMkLst>
        </pc:inkChg>
        <pc:inkChg chg="add">
          <ac:chgData name="Justin Bryden Arroco" userId="S::jgarroco@student.apc.edu.ph::48876b16-4a39-4cd2-9772-db54da72fefe" providerId="AD" clId="Web-{424DFE1B-F053-433B-BA25-36FFD2E25E89}" dt="2025-10-20T10:33:29.987" v="125"/>
          <ac:inkMkLst>
            <pc:docMk/>
            <pc:sldMk cId="3542242030" sldId="399"/>
            <ac:inkMk id="19" creationId="{8C1B7017-5CC1-3734-B973-37A2E57F808D}"/>
          </ac:inkMkLst>
        </pc:inkChg>
        <pc:inkChg chg="add del">
          <ac:chgData name="Justin Bryden Arroco" userId="S::jgarroco@student.apc.edu.ph::48876b16-4a39-4cd2-9772-db54da72fefe" providerId="AD" clId="Web-{424DFE1B-F053-433B-BA25-36FFD2E25E89}" dt="2025-10-20T10:33:33.237" v="129"/>
          <ac:inkMkLst>
            <pc:docMk/>
            <pc:sldMk cId="3542242030" sldId="399"/>
            <ac:inkMk id="21" creationId="{170E9441-AC00-55BC-6E7A-75830EBED8BD}"/>
          </ac:inkMkLst>
        </pc:inkChg>
        <pc:inkChg chg="add del">
          <ac:chgData name="Justin Bryden Arroco" userId="S::jgarroco@student.apc.edu.ph::48876b16-4a39-4cd2-9772-db54da72fefe" providerId="AD" clId="Web-{424DFE1B-F053-433B-BA25-36FFD2E25E89}" dt="2025-10-20T10:33:33.237" v="128"/>
          <ac:inkMkLst>
            <pc:docMk/>
            <pc:sldMk cId="3542242030" sldId="399"/>
            <ac:inkMk id="22" creationId="{77566E8A-2161-C838-9113-2EA823067A61}"/>
          </ac:inkMkLst>
        </pc:inkChg>
        <pc:inkChg chg="add del">
          <ac:chgData name="Justin Bryden Arroco" userId="S::jgarroco@student.apc.edu.ph::48876b16-4a39-4cd2-9772-db54da72fefe" providerId="AD" clId="Web-{424DFE1B-F053-433B-BA25-36FFD2E25E89}" dt="2025-10-20T10:33:45.206" v="131"/>
          <ac:inkMkLst>
            <pc:docMk/>
            <pc:sldMk cId="3542242030" sldId="399"/>
            <ac:inkMk id="23" creationId="{0E5F0A69-44E4-430F-580A-6225DF63D19B}"/>
          </ac:inkMkLst>
        </pc:inkChg>
      </pc:sldChg>
    </pc:docChg>
  </pc:docChgLst>
  <pc:docChgLst>
    <pc:chgData name="Justin Bryden Arroco" userId="S::jgarroco@student.apc.edu.ph::48876b16-4a39-4cd2-9772-db54da72fefe" providerId="AD" clId="Web-{C56D40AA-7A41-4C03-98A3-9FE0F86B0F4E}"/>
    <pc:docChg chg="modSld">
      <pc:chgData name="Justin Bryden Arroco" userId="S::jgarroco@student.apc.edu.ph::48876b16-4a39-4cd2-9772-db54da72fefe" providerId="AD" clId="Web-{C56D40AA-7A41-4C03-98A3-9FE0F86B0F4E}" dt="2025-10-20T14:50:02.912" v="53" actId="1076"/>
      <pc:docMkLst>
        <pc:docMk/>
      </pc:docMkLst>
      <pc:sldChg chg="addSp delSp modSp">
        <pc:chgData name="Justin Bryden Arroco" userId="S::jgarroco@student.apc.edu.ph::48876b16-4a39-4cd2-9772-db54da72fefe" providerId="AD" clId="Web-{C56D40AA-7A41-4C03-98A3-9FE0F86B0F4E}" dt="2025-10-20T14:44:44.409" v="5" actId="1076"/>
        <pc:sldMkLst>
          <pc:docMk/>
          <pc:sldMk cId="2864489320" sldId="377"/>
        </pc:sldMkLst>
        <pc:picChg chg="add mod">
          <ac:chgData name="Justin Bryden Arroco" userId="S::jgarroco@student.apc.edu.ph::48876b16-4a39-4cd2-9772-db54da72fefe" providerId="AD" clId="Web-{C56D40AA-7A41-4C03-98A3-9FE0F86B0F4E}" dt="2025-10-20T14:44:44.409" v="5" actId="1076"/>
          <ac:picMkLst>
            <pc:docMk/>
            <pc:sldMk cId="2864489320" sldId="377"/>
            <ac:picMk id="2" creationId="{D9434B2E-FF0F-9B1A-E5A7-72BCC64208B8}"/>
          </ac:picMkLst>
        </pc:picChg>
        <pc:picChg chg="del">
          <ac:chgData name="Justin Bryden Arroco" userId="S::jgarroco@student.apc.edu.ph::48876b16-4a39-4cd2-9772-db54da72fefe" providerId="AD" clId="Web-{C56D40AA-7A41-4C03-98A3-9FE0F86B0F4E}" dt="2025-10-20T14:44:20.503" v="0"/>
          <ac:picMkLst>
            <pc:docMk/>
            <pc:sldMk cId="2864489320" sldId="377"/>
            <ac:picMk id="2050" creationId="{4C5B8364-B731-CFA3-2338-FF0C5BD3161E}"/>
          </ac:picMkLst>
        </pc:picChg>
      </pc:sldChg>
      <pc:sldChg chg="addSp delSp modSp mod modClrScheme chgLayout">
        <pc:chgData name="Justin Bryden Arroco" userId="S::jgarroco@student.apc.edu.ph::48876b16-4a39-4cd2-9772-db54da72fefe" providerId="AD" clId="Web-{C56D40AA-7A41-4C03-98A3-9FE0F86B0F4E}" dt="2025-10-20T14:46:42.521" v="24" actId="14100"/>
        <pc:sldMkLst>
          <pc:docMk/>
          <pc:sldMk cId="39152628" sldId="378"/>
        </pc:sldMkLst>
        <pc:spChg chg="mod">
          <ac:chgData name="Justin Bryden Arroco" userId="S::jgarroco@student.apc.edu.ph::48876b16-4a39-4cd2-9772-db54da72fefe" providerId="AD" clId="Web-{C56D40AA-7A41-4C03-98A3-9FE0F86B0F4E}" dt="2025-10-20T14:45:44.988" v="11"/>
          <ac:spMkLst>
            <pc:docMk/>
            <pc:sldMk cId="39152628" sldId="378"/>
            <ac:spMk id="3" creationId="{8FAD294B-6C94-0844-A351-35357D0D901F}"/>
          </ac:spMkLst>
        </pc:spChg>
        <pc:spChg chg="add del mod">
          <ac:chgData name="Justin Bryden Arroco" userId="S::jgarroco@student.apc.edu.ph::48876b16-4a39-4cd2-9772-db54da72fefe" providerId="AD" clId="Web-{C56D40AA-7A41-4C03-98A3-9FE0F86B0F4E}" dt="2025-10-20T14:45:44.988" v="11"/>
          <ac:spMkLst>
            <pc:docMk/>
            <pc:sldMk cId="39152628" sldId="378"/>
            <ac:spMk id="9" creationId="{FB03FF1D-5236-0DAC-1FE6-51BBE7395C97}"/>
          </ac:spMkLst>
        </pc:spChg>
        <pc:picChg chg="del">
          <ac:chgData name="Justin Bryden Arroco" userId="S::jgarroco@student.apc.edu.ph::48876b16-4a39-4cd2-9772-db54da72fefe" providerId="AD" clId="Web-{C56D40AA-7A41-4C03-98A3-9FE0F86B0F4E}" dt="2025-10-20T14:45:36.301" v="6"/>
          <ac:picMkLst>
            <pc:docMk/>
            <pc:sldMk cId="39152628" sldId="378"/>
            <ac:picMk id="2" creationId="{DD254B7F-F051-8AB7-7163-17E9733F7B3F}"/>
          </ac:picMkLst>
        </pc:picChg>
        <pc:picChg chg="add mod">
          <ac:chgData name="Justin Bryden Arroco" userId="S::jgarroco@student.apc.edu.ph::48876b16-4a39-4cd2-9772-db54da72fefe" providerId="AD" clId="Web-{C56D40AA-7A41-4C03-98A3-9FE0F86B0F4E}" dt="2025-10-20T14:46:42.521" v="24" actId="14100"/>
          <ac:picMkLst>
            <pc:docMk/>
            <pc:sldMk cId="39152628" sldId="378"/>
            <ac:picMk id="4" creationId="{78DBE8FB-5CC0-6F89-81D4-3D7B4E545D83}"/>
          </ac:picMkLst>
        </pc:picChg>
      </pc:sldChg>
      <pc:sldChg chg="addSp delSp modSp">
        <pc:chgData name="Justin Bryden Arroco" userId="S::jgarroco@student.apc.edu.ph::48876b16-4a39-4cd2-9772-db54da72fefe" providerId="AD" clId="Web-{C56D40AA-7A41-4C03-98A3-9FE0F86B0F4E}" dt="2025-10-20T14:46:32.005" v="23" actId="14100"/>
        <pc:sldMkLst>
          <pc:docMk/>
          <pc:sldMk cId="712923220" sldId="379"/>
        </pc:sldMkLst>
        <pc:picChg chg="add mod">
          <ac:chgData name="Justin Bryden Arroco" userId="S::jgarroco@student.apc.edu.ph::48876b16-4a39-4cd2-9772-db54da72fefe" providerId="AD" clId="Web-{C56D40AA-7A41-4C03-98A3-9FE0F86B0F4E}" dt="2025-10-20T14:46:32.005" v="23" actId="14100"/>
          <ac:picMkLst>
            <pc:docMk/>
            <pc:sldMk cId="712923220" sldId="379"/>
            <ac:picMk id="2" creationId="{51A3905E-ECFE-E06A-2B21-F466B582024F}"/>
          </ac:picMkLst>
        </pc:picChg>
        <pc:picChg chg="del mod">
          <ac:chgData name="Justin Bryden Arroco" userId="S::jgarroco@student.apc.edu.ph::48876b16-4a39-4cd2-9772-db54da72fefe" providerId="AD" clId="Web-{C56D40AA-7A41-4C03-98A3-9FE0F86B0F4E}" dt="2025-10-20T14:46:16.786" v="20"/>
          <ac:picMkLst>
            <pc:docMk/>
            <pc:sldMk cId="712923220" sldId="379"/>
            <ac:picMk id="4" creationId="{7D097E2B-C2E3-B7C4-2DAA-CA295AAD7135}"/>
          </ac:picMkLst>
        </pc:picChg>
      </pc:sldChg>
      <pc:sldChg chg="addSp modSp">
        <pc:chgData name="Justin Bryden Arroco" userId="S::jgarroco@student.apc.edu.ph::48876b16-4a39-4cd2-9772-db54da72fefe" providerId="AD" clId="Web-{C56D40AA-7A41-4C03-98A3-9FE0F86B0F4E}" dt="2025-10-20T14:47:30.041" v="30" actId="1076"/>
        <pc:sldMkLst>
          <pc:docMk/>
          <pc:sldMk cId="196797026" sldId="395"/>
        </pc:sldMkLst>
        <pc:picChg chg="add mod">
          <ac:chgData name="Justin Bryden Arroco" userId="S::jgarroco@student.apc.edu.ph::48876b16-4a39-4cd2-9772-db54da72fefe" providerId="AD" clId="Web-{C56D40AA-7A41-4C03-98A3-9FE0F86B0F4E}" dt="2025-10-20T14:47:30.041" v="30" actId="1076"/>
          <ac:picMkLst>
            <pc:docMk/>
            <pc:sldMk cId="196797026" sldId="395"/>
            <ac:picMk id="2" creationId="{4D2BB42E-B793-85D6-1C9C-501F3CEB6A61}"/>
          </ac:picMkLst>
        </pc:picChg>
      </pc:sldChg>
      <pc:sldChg chg="addSp modSp">
        <pc:chgData name="Justin Bryden Arroco" userId="S::jgarroco@student.apc.edu.ph::48876b16-4a39-4cd2-9772-db54da72fefe" providerId="AD" clId="Web-{C56D40AA-7A41-4C03-98A3-9FE0F86B0F4E}" dt="2025-10-20T14:50:02.912" v="53" actId="1076"/>
        <pc:sldMkLst>
          <pc:docMk/>
          <pc:sldMk cId="429493233" sldId="396"/>
        </pc:sldMkLst>
        <pc:spChg chg="mod">
          <ac:chgData name="Justin Bryden Arroco" userId="S::jgarroco@student.apc.edu.ph::48876b16-4a39-4cd2-9772-db54da72fefe" providerId="AD" clId="Web-{C56D40AA-7A41-4C03-98A3-9FE0F86B0F4E}" dt="2025-10-20T14:49:58.333" v="50" actId="20577"/>
          <ac:spMkLst>
            <pc:docMk/>
            <pc:sldMk cId="429493233" sldId="396"/>
            <ac:spMk id="3" creationId="{B7BBA40E-9060-11A3-5CF9-F7FF442CC790}"/>
          </ac:spMkLst>
        </pc:spChg>
        <pc:picChg chg="add mod">
          <ac:chgData name="Justin Bryden Arroco" userId="S::jgarroco@student.apc.edu.ph::48876b16-4a39-4cd2-9772-db54da72fefe" providerId="AD" clId="Web-{C56D40AA-7A41-4C03-98A3-9FE0F86B0F4E}" dt="2025-10-20T14:50:02.912" v="53" actId="1076"/>
          <ac:picMkLst>
            <pc:docMk/>
            <pc:sldMk cId="429493233" sldId="396"/>
            <ac:picMk id="2" creationId="{CC9580A8-E7AC-10CD-8D2E-14E8A60A4CF9}"/>
          </ac:picMkLst>
        </pc:picChg>
      </pc:sldChg>
      <pc:sldChg chg="addSp delSp modSp">
        <pc:chgData name="Justin Bryden Arroco" userId="S::jgarroco@student.apc.edu.ph::48876b16-4a39-4cd2-9772-db54da72fefe" providerId="AD" clId="Web-{C56D40AA-7A41-4C03-98A3-9FE0F86B0F4E}" dt="2025-10-20T14:49:06.658" v="44" actId="14100"/>
        <pc:sldMkLst>
          <pc:docMk/>
          <pc:sldMk cId="2449923954" sldId="397"/>
        </pc:sldMkLst>
        <pc:picChg chg="add del mod">
          <ac:chgData name="Justin Bryden Arroco" userId="S::jgarroco@student.apc.edu.ph::48876b16-4a39-4cd2-9772-db54da72fefe" providerId="AD" clId="Web-{C56D40AA-7A41-4C03-98A3-9FE0F86B0F4E}" dt="2025-10-20T14:48:32.015" v="33"/>
          <ac:picMkLst>
            <pc:docMk/>
            <pc:sldMk cId="2449923954" sldId="397"/>
            <ac:picMk id="2" creationId="{AD7C52DC-1254-E69A-5FE6-0EE5C4E9BB3F}"/>
          </ac:picMkLst>
        </pc:picChg>
        <pc:picChg chg="add mod">
          <ac:chgData name="Justin Bryden Arroco" userId="S::jgarroco@student.apc.edu.ph::48876b16-4a39-4cd2-9772-db54da72fefe" providerId="AD" clId="Web-{C56D40AA-7A41-4C03-98A3-9FE0F86B0F4E}" dt="2025-10-20T14:49:06.658" v="44" actId="14100"/>
          <ac:picMkLst>
            <pc:docMk/>
            <pc:sldMk cId="2449923954" sldId="397"/>
            <ac:picMk id="4" creationId="{9F98143A-B3E4-E7C1-3B0C-65F4C981261B}"/>
          </ac:picMkLst>
        </pc:picChg>
      </pc:sldChg>
      <pc:sldChg chg="addSp modSp">
        <pc:chgData name="Justin Bryden Arroco" userId="S::jgarroco@student.apc.edu.ph::48876b16-4a39-4cd2-9772-db54da72fefe" providerId="AD" clId="Web-{C56D40AA-7A41-4C03-98A3-9FE0F86B0F4E}" dt="2025-10-20T14:48:40.328" v="38" actId="1076"/>
        <pc:sldMkLst>
          <pc:docMk/>
          <pc:sldMk cId="3959418300" sldId="398"/>
        </pc:sldMkLst>
        <pc:picChg chg="add mod">
          <ac:chgData name="Justin Bryden Arroco" userId="S::jgarroco@student.apc.edu.ph::48876b16-4a39-4cd2-9772-db54da72fefe" providerId="AD" clId="Web-{C56D40AA-7A41-4C03-98A3-9FE0F86B0F4E}" dt="2025-10-20T14:48:40.328" v="38" actId="1076"/>
          <ac:picMkLst>
            <pc:docMk/>
            <pc:sldMk cId="3959418300" sldId="398"/>
            <ac:picMk id="2" creationId="{B6E88D37-F343-F678-836A-BA5E91AAEAC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zh-CN" altLang="en-US"/>
          </a:p>
          <a:p>
            <a:pPr lvl="1"/>
            <a:r>
              <a:rPr lang="en-US" altLang="zh-CN"/>
              <a:t>Second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2"/>
            <a:r>
              <a:rPr lang="en-US" altLang="zh-CN"/>
              <a:t>Third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10/20/2025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39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AB40-59BA-1786-3208-F7C78A151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E342D-20FC-B638-6A07-A170B885D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D88C5-3E91-347D-B9DC-4A6291A7F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3D13-0A10-B6B2-682F-6B98624DA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8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0519B-A7E9-357D-A82C-4305CB22E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7DA7F-27D0-E234-78BD-92236E013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472BE-E279-6BAE-3EC9-CCD811FF8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4826-80B4-92C0-7B73-5FE41C61C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11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C908-BE9D-3A67-6C67-6E4096406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B7439-8CFE-3798-DFA8-8FDD45CA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95C54-31C6-3109-2BC7-7C5A62E94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D73F9-B5C1-D655-568F-F0497B671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231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91CDD-E0DB-0DED-9840-15C6ED90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E1DC8-D3E9-513F-B5CC-9205654CB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F4C07-8AEB-08C4-09E8-DBB3FD23F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14A0-5BBE-E56E-54BC-BE0C0130A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9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B350B-F30B-30CF-AA56-DFFEED093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09B46-CF83-C070-94D1-644BCB01F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C99AF-610C-C550-363D-E6E17B503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CB7BA-2C70-56C3-C291-6C964E3BE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27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C141F-61FB-D7B2-8520-CAE47200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9A4E2-1867-11C3-9789-882578CB0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E615D-FBB3-E55D-D94D-2DB3D3102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DB3EC-4809-47A7-B044-94BCB646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2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E7E17-71A2-3BDA-2B87-B41157D36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629B0-414A-F556-DB12-77AF00666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4D766-B1ED-FC5E-10E5-23FD3128B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BE33-53BA-40AF-134F-899192D31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9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53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61BED-E6E2-2885-CFAD-37E97ACF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EB6E3-50B7-7B03-32F0-5303BA79C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AED91-66C1-4A84-0AA1-31A9016D9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84D85-7939-B4E4-EF31-D3EFF5668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09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5B4A6-B45E-0551-483A-0C52B495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8827C-35ED-4F1E-C992-F0D0B9537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62DF-7F2C-E2A1-8F8F-B747C08B2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67EF3-9700-E659-FDC4-AB81CC580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93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E146-24FC-7309-1DAE-61FC552F0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06122-E0BC-F98C-F0C5-1A5574EA6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735FE-4B82-80B2-AE76-007B93E54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27717-648F-C275-3370-C592F4ED1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10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B200-EA9D-BBA9-B86D-A9F6BA73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F810C-2E56-728A-EA52-1FDC77956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932C3-16B0-C9C7-9ADB-F8FBF68E7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CD778-F280-421B-CA28-91221FFA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9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7344F-4A74-76DF-B9BA-466BA7F30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1BE64-F98E-0B62-6DDD-096B27F05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2A5C-6B8C-6EB1-BC18-A569C0024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A2005-F07B-55FD-1507-1EDFA4190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65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897EC-7744-C775-18FA-4B1059DBB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8C2CD-C340-A8B6-C740-C233DE3DD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17358-6CC3-EF3D-95F1-749F4D35A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6047A-C73A-8A90-75CC-6F45DD6A8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9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41599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079853"/>
            <a:ext cx="7478990" cy="143194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24F891E-404B-F131-1FD2-DA52545205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5730242"/>
            <a:ext cx="2336800" cy="3556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 baseline="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B4524D4-F713-E563-D1A7-3E1DE52F1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75" y="6309358"/>
            <a:ext cx="2426216" cy="548642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1C6B34C-C370-8252-62D0-6F16022CD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713064" y="2730369"/>
            <a:ext cx="1947336" cy="5212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D46D46B-5E31-55A0-FC35-87A4FB3A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62788" y="1728788"/>
            <a:ext cx="6858000" cy="3400424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28BAF-E9F6-4963-C7E4-8992695668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22060AA-B148-12C6-E41B-250BD1D30C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8551D27-1EFF-B9D0-5995-4DD0450BB7DC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444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7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6A84503-533D-0FB4-1FFF-F99D94985F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1113" y="2814135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7AEEA39-69B3-E8AB-1B52-DEAF566D45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81113" y="3639663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5462FFAA-616F-1112-8D93-D1429CE276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113" y="4435367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F971441E-A861-BBA6-17CE-7CECD0DDCA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281113" y="5256629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8B493041-6741-D46B-F909-CD7C00DEAE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13666" y="2814135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0970355D-37C5-6F1A-64BF-E4B95748BB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13666" y="3639663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BEFE0484-B67E-9C46-955E-345C74277C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13666" y="4435367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C2017B91-2EEB-9FBA-8E16-2096C92E2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623300" y="6526800"/>
            <a:ext cx="3568700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4287DD1D-8A12-5CFA-F182-60F767DC3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411429CA-5A33-DA3D-D3DB-C42D85B1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Isosceles Triangle 3">
            <a:extLst>
              <a:ext uri="{FF2B5EF4-FFF2-40B4-BE49-F238E27FC236}">
                <a16:creationId xmlns:a16="http://schemas.microsoft.com/office/drawing/2014/main" id="{2ABE2A89-7B53-F3AA-992C-F5FDFD47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308415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Isosceles Triangle 4">
            <a:extLst>
              <a:ext uri="{FF2B5EF4-FFF2-40B4-BE49-F238E27FC236}">
                <a16:creationId xmlns:a16="http://schemas.microsoft.com/office/drawing/2014/main" id="{DB265DE7-BDB8-455C-68D7-DD6255357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3898663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Isosceles Triangle 5">
            <a:extLst>
              <a:ext uri="{FF2B5EF4-FFF2-40B4-BE49-F238E27FC236}">
                <a16:creationId xmlns:a16="http://schemas.microsoft.com/office/drawing/2014/main" id="{CD5BD527-816C-E329-0634-ECEF4B25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4713176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Isosceles Triangle 3">
            <a:extLst>
              <a:ext uri="{FF2B5EF4-FFF2-40B4-BE49-F238E27FC236}">
                <a16:creationId xmlns:a16="http://schemas.microsoft.com/office/drawing/2014/main" id="{3068113E-4A0A-6AB4-BD3C-E1CF8F282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552697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Isosceles Triangle 6">
            <a:extLst>
              <a:ext uri="{FF2B5EF4-FFF2-40B4-BE49-F238E27FC236}">
                <a16:creationId xmlns:a16="http://schemas.microsoft.com/office/drawing/2014/main" id="{1CD9FE95-F8A6-B6DC-2180-731FDE49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6456152" y="308415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15" name="Isosceles Triangle 7">
            <a:extLst>
              <a:ext uri="{FF2B5EF4-FFF2-40B4-BE49-F238E27FC236}">
                <a16:creationId xmlns:a16="http://schemas.microsoft.com/office/drawing/2014/main" id="{F7B347C0-3F8F-587A-5A99-49B850801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6456152" y="3898663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16" name="Isosceles Triangle 8">
            <a:extLst>
              <a:ext uri="{FF2B5EF4-FFF2-40B4-BE49-F238E27FC236}">
                <a16:creationId xmlns:a16="http://schemas.microsoft.com/office/drawing/2014/main" id="{A37BF549-9163-2374-1589-671786ABE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6456152" y="4713176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F8C89-724F-1AA2-DD4D-120028E9FCF0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03CE0-A0DB-C346-564E-677B30F25925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94BF1-FB89-1D4C-1F84-13E57A1418A0}"/>
              </a:ext>
            </a:extLst>
          </p:cNvPr>
          <p:cNvSpPr>
            <a:spLocks noGrp="1"/>
          </p:cNvSpPr>
          <p:nvPr>
            <p:ph type="sldNum" sz="half" idx="3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1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F9358B1-1779-1D7A-CAE5-80DDD012903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2576946"/>
            <a:ext cx="10504000" cy="338050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C2017B91-2EEB-9FBA-8E16-2096C92E2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623300" y="6526800"/>
            <a:ext cx="3568700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4287DD1D-8A12-5CFA-F182-60F767DC3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411429CA-5A33-DA3D-D3DB-C42D85B1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F8C89-724F-1AA2-DD4D-120028E9FCF0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03CE0-A0DB-C346-564E-677B30F25925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94BF1-FB89-1D4C-1F84-13E57A1418A0}"/>
              </a:ext>
            </a:extLst>
          </p:cNvPr>
          <p:cNvSpPr>
            <a:spLocks noGrp="1"/>
          </p:cNvSpPr>
          <p:nvPr>
            <p:ph type="sldNum" sz="half" idx="3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861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927933"/>
            <a:ext cx="10504000" cy="1135871"/>
          </a:xfrm>
        </p:spPr>
        <p:txBody>
          <a:bodyPr lIns="0" tIns="0" rIns="0" bIns="0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4F14BC3-176C-CDF0-C810-02FE93F4EAEA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3269675"/>
            <a:ext cx="10504000" cy="2225963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l">
              <a:buNone/>
              <a:defRPr sz="1200"/>
            </a:lvl2pPr>
            <a:lvl3pPr marL="914400" indent="0" algn="l">
              <a:buNone/>
              <a:defRPr sz="1100"/>
            </a:lvl3pPr>
            <a:lvl4pPr marL="1371600" indent="0" algn="l">
              <a:buNone/>
              <a:defRPr sz="1050"/>
            </a:lvl4pPr>
            <a:lvl5pPr marL="1828800" indent="0" algn="l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DEE9CD0-B455-1E74-A596-42C0F0DC9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97C5841-2433-4CFD-F83F-66F812677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D005AF67-A3F8-DF0E-32A3-C7E02927F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77A5F-52D4-84EF-29A7-B01CA17B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FFE13-EE87-DB0E-8151-61B9909D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F95BB-898C-AAE1-9E7A-961BB037A01F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116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E29EB26-1D80-20C5-521F-E816F9C967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20968" y="2134688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0E9DDE4F-FFF8-270B-2AF8-4EC025D615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90761" y="2128094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B7605656-D055-D758-29DD-8EEAE0DBF8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290762" y="2832099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16A975E9-F3A8-3D0E-CA59-63ACCEAEB30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0968" y="398172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53901006-BB12-378A-0E11-21C57A45C8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90761" y="3830353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59F329F9-BEC3-EA24-8A49-5C9160DC33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90762" y="4533817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B925B15-F568-36DC-22ED-211CB7AD63D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95673" y="2134688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E6FF9244-D21F-466A-AE16-1348C9E56C2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72639" y="2128094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1DFE450-9F68-CCC7-3C92-0EEC176481F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72639" y="2832099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DCBEA689-8F12-3902-D23F-87070631610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673" y="398172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30C6EB-298D-AB23-9E13-FD3F3E5BD19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72639" y="3830353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F0B296A3-8D64-798F-327D-A86480FF9B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72639" y="4533817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028A1A0-2083-B54D-21DA-8A3C0A17B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BE6104D1-FC74-C850-B56F-797E7DAD6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9208E-6287-EB50-1A42-5A2F6EAA68D5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4913F-C760-8FE0-0D76-379AC2F0C8D4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8C8A2-ADD2-4C06-7ADC-C57099693486}"/>
              </a:ext>
            </a:extLst>
          </p:cNvPr>
          <p:cNvSpPr>
            <a:spLocks noGrp="1"/>
          </p:cNvSpPr>
          <p:nvPr>
            <p:ph type="sldNum" sz="half" idx="45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28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C0705400-8797-96C0-007D-F6D3A9A85C5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738206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9531C913-70DD-3215-0F30-4EC72ADAFA1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09D48B16-D0CB-3DE5-2524-73B26CFE58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FAE2A8CB-2F17-4170-22CC-EDE7625EBC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6AC7076C-4899-3FD5-5BAF-D4FBDDBA1E5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6E536C42-E1E8-7DD0-3D83-A2212A0E75E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27CF429B-C32F-6A7F-DEB3-3C9A12CD2B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56480702-AFBE-139B-E02B-E50B5F6B75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4888504-5BF2-3499-7E28-49F0F0ECE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83C4DB0-1484-674B-C4BF-ED0DEABC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4C1AF10-A183-01BB-6115-A12D3DDA7CB0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5107F5-0C95-C95E-3DE4-4F082C58CB0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E57D62-91BE-1391-42C8-DCAE0350D2ED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492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319B232D-8F6E-1282-F2BE-AC9C8976C9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38206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7DB1CE43-E037-6401-247E-159B332FDA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A3416213-919E-24DE-C365-90D9085D51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139F76CB-5B02-9D2E-B7BB-62399D7F8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FC9DB09-A4A3-9B58-9355-880BA59E439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DBC76A77-0ECD-CA22-8A1B-0ECF9125022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F71E9DB5-D843-6B3D-3BAD-E765112522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5C248BAC-71B5-BF85-E009-33F354AFB7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2796B0F-CCA7-8447-3212-CDB33348D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CB90B01-ED01-B0C9-CDE6-0C720EA5C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7B6323-AA62-9AB3-4E58-A7F096374EF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EC33A8-AAF2-4445-4A95-1EC9F0A7C26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0A5821-03CF-FAB3-E0F8-31E7C6A711DC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953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4D8384FB-9607-5904-4E6F-CCB737C494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2A7E139E-B9AB-0392-39EE-28A09E8444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B0BDC9B8-24A7-44AD-8495-182E8B1655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C206A83-4739-D487-A6BA-35D4426E6E0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66359170-FD79-CAFA-9916-E21A3A92B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C1430FC-B6F3-9BC9-30B5-FAFD54616A1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F44D502-6308-A795-D6C1-3DB606690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D1910BB6-7EA9-DDE1-58D5-0201986AB1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4B8DBED-31AE-D37E-5455-E86F35901D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93484" y="2457906"/>
            <a:ext cx="3171870" cy="3713149"/>
          </a:xfrm>
          <a:custGeom>
            <a:avLst/>
            <a:gdLst>
              <a:gd name="connsiteX0" fmla="*/ 0 w 3171870"/>
              <a:gd name="connsiteY0" fmla="*/ 0 h 3713149"/>
              <a:gd name="connsiteX1" fmla="*/ 3171870 w 3171870"/>
              <a:gd name="connsiteY1" fmla="*/ 0 h 3713149"/>
              <a:gd name="connsiteX2" fmla="*/ 3171870 w 3171870"/>
              <a:gd name="connsiteY2" fmla="*/ 3713149 h 3713149"/>
              <a:gd name="connsiteX3" fmla="*/ 0 w 3171870"/>
              <a:gd name="connsiteY3" fmla="*/ 3713149 h 371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870" h="3713149">
                <a:moveTo>
                  <a:pt x="0" y="0"/>
                </a:moveTo>
                <a:lnTo>
                  <a:pt x="3171870" y="0"/>
                </a:lnTo>
                <a:lnTo>
                  <a:pt x="3171870" y="3713149"/>
                </a:lnTo>
                <a:lnTo>
                  <a:pt x="0" y="3713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EE05DE-F7F2-F99C-AAED-46EA83619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73664"/>
            <a:ext cx="844000" cy="684336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3F2A5A-610C-B2F7-6100-A84ADD610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E5334CDE-7D24-0D75-BE29-F8A0AD5AB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3E748E-2A62-5A6A-8869-6121839191C1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0CBC7B-4E6B-1FC2-2AE1-99E5AB5F300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4B536-ABE4-6709-EBB8-2B1714895A77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972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C46EA94-6AFD-72DE-4BC0-9B723FFBD8A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2233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A243729E-794B-F3FC-2EE5-6E811EB575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E79D7EF1-E60A-43E0-B921-D0AC0A0F2A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3CF7262-358F-3843-FE94-E35896348E1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17396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6A6BDC5C-C94C-D669-C0A1-8046D94C9C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EFBB2384-D5C2-76A5-54F8-D4975868185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4F0AB46-B8F3-5FE8-7859-342D82B051D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723080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3FA7B3C5-2D24-52CE-FBFE-C6EAACA41E0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F8BBF672-0284-927B-49F1-92414840843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E473B2D-D5FC-0231-ACED-3B5D76DC20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42876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F177614F-87ED-3516-10DB-3039AA6BC77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356691A8-4174-1932-EDAA-397B596ED22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C714B0-0DDB-95CC-7C6E-830ED5777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92000" y="595800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D6EDCD4-6F29-8A2D-6FBA-DEC8CC67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C36B4D5-453F-A6E6-2385-5EAAF52C7FC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F55EF6-623E-84A9-8176-644E1FF87D1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23EF00-8E89-3E0C-8654-5AFF3E936BA8}"/>
              </a:ext>
            </a:extLst>
          </p:cNvPr>
          <p:cNvSpPr>
            <a:spLocks noGrp="1"/>
          </p:cNvSpPr>
          <p:nvPr>
            <p:ph type="sldNum" sz="half" idx="5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220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,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F414D2FC-8DED-1ACF-508C-2A0A9787B3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05952" y="2154648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DFE930CB-82E2-EBCE-A8BD-BDC03B8F12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05954" y="2874105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45AEDC33-87C5-CE28-FB7A-01BDD70379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05954" y="4326807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8F56F372-7735-E287-9377-D1E529646F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05954" y="5046264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ABFA4713-481D-49E5-E182-F16C38EAC7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5395" y="2154648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99D20002-2810-EE61-409A-623B785268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55395" y="2874105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D21710-02F7-733A-65EB-77E95DB1EAB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855393" y="4443647"/>
            <a:ext cx="3930649" cy="1778549"/>
          </a:xfrm>
          <a:custGeom>
            <a:avLst/>
            <a:gdLst>
              <a:gd name="connsiteX0" fmla="*/ 0 w 3930649"/>
              <a:gd name="connsiteY0" fmla="*/ 0 h 1778549"/>
              <a:gd name="connsiteX1" fmla="*/ 3930649 w 3930649"/>
              <a:gd name="connsiteY1" fmla="*/ 0 h 1778549"/>
              <a:gd name="connsiteX2" fmla="*/ 3930649 w 3930649"/>
              <a:gd name="connsiteY2" fmla="*/ 1778549 h 1778549"/>
              <a:gd name="connsiteX3" fmla="*/ 0 w 3930649"/>
              <a:gd name="connsiteY3" fmla="*/ 1778549 h 177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0649" h="1778549">
                <a:moveTo>
                  <a:pt x="0" y="0"/>
                </a:moveTo>
                <a:lnTo>
                  <a:pt x="3930649" y="0"/>
                </a:lnTo>
                <a:lnTo>
                  <a:pt x="3930649" y="1778549"/>
                </a:lnTo>
                <a:lnTo>
                  <a:pt x="0" y="17785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D6EDCD4-6F29-8A2D-6FBA-DEC8CC67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5800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C714B0-0DDB-95CC-7C6E-830ED5777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92000" y="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F49EAC9-AC82-F9DD-E2C4-B40F4877BEE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3E71126-375B-BBFF-8783-D41C61864E2B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1CDE54-93FD-1D9C-35AF-6DE8ED74719A}"/>
              </a:ext>
            </a:extLst>
          </p:cNvPr>
          <p:cNvSpPr>
            <a:spLocks noGrp="1"/>
          </p:cNvSpPr>
          <p:nvPr>
            <p:ph type="sldNum" sz="half" idx="40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1118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0CDB7728-FEF6-A8C0-F28F-5A2A5044E62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49EE54AB-450B-722E-CF2E-43CD14D880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63A3898-F5B7-2B81-0A78-86E32E8797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BD7576FA-6EF0-5AA4-B90A-63BF2165D9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C323A180-A98F-AC1A-DCC2-E759F84592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2E36B47F-54DF-FD45-C142-8BDBF1EA31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A0B55E9E-7E9A-93B7-43B9-7B34C2532C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8E7E6D19-929F-FDF7-959E-32298D8173A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FBF3E1B-B374-E67A-B307-E7808463B1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93484" y="2457906"/>
            <a:ext cx="3171870" cy="3713149"/>
          </a:xfrm>
          <a:custGeom>
            <a:avLst/>
            <a:gdLst>
              <a:gd name="connsiteX0" fmla="*/ 0 w 3171870"/>
              <a:gd name="connsiteY0" fmla="*/ 0 h 3713149"/>
              <a:gd name="connsiteX1" fmla="*/ 3171870 w 3171870"/>
              <a:gd name="connsiteY1" fmla="*/ 0 h 3713149"/>
              <a:gd name="connsiteX2" fmla="*/ 3171870 w 3171870"/>
              <a:gd name="connsiteY2" fmla="*/ 3713149 h 3713149"/>
              <a:gd name="connsiteX3" fmla="*/ 0 w 3171870"/>
              <a:gd name="connsiteY3" fmla="*/ 3713149 h 371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870" h="3713149">
                <a:moveTo>
                  <a:pt x="0" y="0"/>
                </a:moveTo>
                <a:lnTo>
                  <a:pt x="3171870" y="0"/>
                </a:lnTo>
                <a:lnTo>
                  <a:pt x="3171870" y="3713149"/>
                </a:lnTo>
                <a:lnTo>
                  <a:pt x="0" y="3713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DDC3130-A3C3-7AE6-BC41-5676558A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9B643E-CE5D-1852-BB2C-C13807CF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6C9DB915-08DF-0AC5-9A2A-F401116E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9D6E9F3-F603-7F3B-A0F8-9EECCC65B573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3F5DB2C-485D-D8D2-8C1F-E4EA8040EE7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5A11E9E-D44F-E555-A2BB-14D6FE777822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43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7" y="4617138"/>
            <a:ext cx="7835927" cy="131376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866237-3EC3-0269-92E0-80E4D6E11C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7225" y="6076543"/>
            <a:ext cx="2155825" cy="305614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C97D63AA-10AF-817C-3FA8-C3C3CD7F0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664664" y="3164196"/>
            <a:ext cx="1947336" cy="6180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0785FC4-EF47-6A5D-4541-E32905783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947336" cy="6180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0429B91-8BA2-60E1-F6A1-5A2359A9B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1576" y="0"/>
            <a:ext cx="3400423" cy="6858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C161778-1D47-03FB-2618-74C2B626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1058D4-5B1B-F17E-835A-97462D0DF2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910C1ED-0F4E-7284-E1D0-5D5DCFA95E9D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4395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376F32-4FB3-093D-D835-4F9E3EF0295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2233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5A2EEB6-D088-5DC9-20BF-BFB26FA5A5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C4EE7C5F-791A-45FB-8A87-0764EC0F7E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F278EE-C4BD-3786-017F-D093EE2465E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17396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907BA94-FBBF-0166-CAA4-81B432510C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41B9B884-D83C-E348-9F47-95210A1C58E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66D4AC7-BBFA-F617-DD11-9E649A10465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723080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AD702C90-A059-E7DB-144B-1C0F8614AF9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ED5D17F8-5B75-5980-3CDC-4B800A1D11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520C32-89CC-39E4-5415-855B48F4B67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42876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64E5BA67-245A-910F-EAEA-9B16498542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51F6A6FF-8374-DF50-94EF-3C86220F10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77315A8-46EF-5456-554B-CFD019DDB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65D351-7CFF-ACCB-1499-5251773F349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C49C9E8-1A47-560D-4929-E524B64445A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43AEA6-B1A4-1C35-904B-AE7DA7C24494}"/>
              </a:ext>
            </a:extLst>
          </p:cNvPr>
          <p:cNvSpPr>
            <a:spLocks noGrp="1"/>
          </p:cNvSpPr>
          <p:nvPr>
            <p:ph type="sldNum" sz="half" idx="5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38F4515C-99B9-2D48-1FDB-72409189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</p:spTree>
    <p:extLst>
      <p:ext uri="{BB962C8B-B14F-4D97-AF65-F5344CB8AC3E}">
        <p14:creationId xmlns:p14="http://schemas.microsoft.com/office/powerpoint/2010/main" val="1231971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4B793B-FE1B-6285-CB8E-8986809C3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595440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E8A8674-6A2C-78A3-885D-55C088B0698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75855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baseline="0"/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E43A858A-91C9-3821-CE0E-B8560BABAA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9CAF2C49-1346-8F16-115B-B7FF24FBBC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9EF5B5-8530-E4D6-CF9A-48AD966A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4290502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E3CF133-5941-82E8-E04A-DA0824EBD0E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71925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45B3CBFA-E3D3-AC2E-B510-A3E509B0C7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C4A03FA8-A059-D38F-9876-666DD0ECB57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A5883-1BC2-4117-EA02-EC8AD2250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96186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026FB72-13D2-A672-8054-B2DD723FDA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77609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7E338EE7-1C29-9EB1-7D4B-BE14FF1EF55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1A88B820-9E83-5831-8899-B32462660A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D94238-F4ED-1581-5C30-F99B2DD3B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01870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8172AFA-E7F1-B55A-76C1-51D31BBCF2D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83293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742CB665-6EEC-FF01-F8B6-BFDD82A1C9B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A0C05F80-E7A7-974F-11AE-37CA12917E4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92033DA-CD7B-15DF-86F6-0E2B9CC1B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2BBB4F4-DBE8-A871-F021-41C278F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3B934A-5E56-386C-D8A1-F89B47535235}"/>
              </a:ext>
            </a:extLst>
          </p:cNvPr>
          <p:cNvSpPr>
            <a:spLocks noGrp="1"/>
          </p:cNvSpPr>
          <p:nvPr>
            <p:ph type="dt" sz="half" idx="57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1DED24-163D-B65F-BE20-40E3E89BA187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EC2C11-1B85-1A51-4D3C-613DDEF59E4C}"/>
              </a:ext>
            </a:extLst>
          </p:cNvPr>
          <p:cNvSpPr>
            <a:spLocks noGrp="1"/>
          </p:cNvSpPr>
          <p:nvPr>
            <p:ph type="sldNum" sz="half" idx="59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163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474839"/>
            <a:ext cx="10504000" cy="4551241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E7076EBE-8B9B-D80E-9D47-670E9B0CE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E827913-4E68-200E-74E6-BA627AD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294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7268E-5E3E-2AD7-B2AC-3E79A405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FE119-0E16-F9DF-FDDF-999CD986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75046-A216-B975-2CE2-CAC7ADC2F49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095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F5E03-29BB-BE4A-E176-199F574D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0FA5B-BE86-69EC-2B18-32D177B8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68EB-985E-2769-ED1E-68DF9609ABE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130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945532"/>
            <a:ext cx="10504000" cy="408054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E4976D-B589-0C31-E7E9-4482138CF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69F5D76E-8F7F-EBB8-F6C2-59CB707B8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  <a:fld id="{990E4242-8CA0-457D-B3B1-7D78B4164321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A527B57-46D4-DC53-E28F-8A420C8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</p:spTree>
    <p:extLst>
      <p:ext uri="{BB962C8B-B14F-4D97-AF65-F5344CB8AC3E}">
        <p14:creationId xmlns:p14="http://schemas.microsoft.com/office/powerpoint/2010/main" val="1771080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 lIns="0" tIns="0" rIns="0" bIns="0" anchor="ctr">
            <a:noAutofit/>
          </a:bodyPr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012AECC-AEEF-9D31-81F0-BCB9078C0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960385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AA2FA1EE-FD32-9C64-3B6B-7AC3E380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658BB-96CD-AE22-0752-A04D94B980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16505-EF88-827D-E3AA-E760AC687E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0F268-BF9C-C514-E532-F90259E6977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87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7C2B6F59-ED68-51DC-A79B-DBB58FF84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25C6-AC4C-0F93-49B1-C5DA56CFE1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F279C-C717-2E57-C2ED-3895123B51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D4253-87B4-E013-4CA9-52ACDA3F5117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03089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109587"/>
            <a:ext cx="4145582" cy="4638825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66338" y="1110022"/>
            <a:ext cx="5681662" cy="4818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C90280B4-6872-BA31-B1E5-F2FAF9A8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BA2446B5-DBA6-557B-92E7-CE3595DF1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0271A-D627-7A0C-1E77-FD78A6DAA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3BBE-43FC-FA7F-3C5B-0FB78E695A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EC3EF-BAD7-BA7C-005E-1A7A28BAB38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533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8500" y="848720"/>
            <a:ext cx="6159500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F6B9B460-038F-94C6-5604-883BAEC67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8AEA442-11FE-1B85-7968-9FE21AEDB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F4D58676-1C6B-6FA9-251E-AC5FBEE2B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27641C1-A183-119C-6C5B-7AA58CE87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-1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25243-1D75-D130-2A64-9D8D62A4DC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B224-2FF4-03EF-2985-70266625D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CC9B9-1170-67B4-2F4C-55CFD0D4AB2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11384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 anchor="ctr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0B57D9C-D3CB-6F60-3C0D-F86F2CA43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9B5B1B9-F2C2-0F1F-6AEF-2EA9DAC91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B0D2-1D8F-C04A-2E14-CAC12A0BB2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9D95A-623C-662D-B8D6-C1FB049050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DB802-9AEC-2C86-BFAB-9C94E5986B98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87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4579FB-0535-0E7B-EA0D-AE079FAF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627037" y="-706963"/>
            <a:ext cx="2937934" cy="12191992"/>
          </a:xfrm>
          <a:custGeom>
            <a:avLst/>
            <a:gdLst>
              <a:gd name="connsiteX0" fmla="*/ 2937934 w 2937934"/>
              <a:gd name="connsiteY0" fmla="*/ 0 h 12191992"/>
              <a:gd name="connsiteX1" fmla="*/ 2937934 w 2937934"/>
              <a:gd name="connsiteY1" fmla="*/ 12191992 h 12191992"/>
              <a:gd name="connsiteX2" fmla="*/ 0 w 2937934"/>
              <a:gd name="connsiteY2" fmla="*/ 12191992 h 12191992"/>
              <a:gd name="connsiteX3" fmla="*/ 0 w 2937934"/>
              <a:gd name="connsiteY3" fmla="*/ 0 h 1219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7934" h="12191992">
                <a:moveTo>
                  <a:pt x="2937934" y="0"/>
                </a:moveTo>
                <a:lnTo>
                  <a:pt x="2937934" y="12191992"/>
                </a:lnTo>
                <a:lnTo>
                  <a:pt x="0" y="121919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140495"/>
            <a:ext cx="8229600" cy="2621154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039647"/>
            <a:ext cx="8229600" cy="1414091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A1B559-C04E-A343-2813-FE2DB1923D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47105" y="5587422"/>
            <a:ext cx="3097790" cy="426362"/>
          </a:xfrm>
        </p:spPr>
        <p:txBody>
          <a:bodyPr lIns="0" tIns="0" rIns="0" bIns="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A2608-63F3-731E-0A43-0E240CF5A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2000" y="392006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CE49A-81F4-962F-8DCE-0F4B9D70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2000" y="3200066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5E175-A34B-F1FE-C21F-0191BB162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9552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B8042-5E77-A1E9-101E-5D1311F9F2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161E-DF2B-A395-AB41-52FF8492D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83ED-35CC-1B95-31BE-C835B41D6161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17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241267" cy="1928214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B1ED0A0-002B-4573-E3EC-257C72B4218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7442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A1FBFB35-D32F-1F82-020A-29E90D232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23F0D57-3F85-E12F-FF1C-ECD9B950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EF127F55-1BB6-F04A-2011-F477F67E3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2FCA6-90E6-645C-83C5-2EA901E46D9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F45059-914B-98BC-CE32-21B994C11C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44FF3-8F41-EA3B-3334-EAA4DFDC11B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8067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E785EFA-A20E-34BD-1F43-41D71765644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7C69A9E-7322-5194-13E2-93C7D7002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AB53FE1-7680-2C8E-70CF-D674972D3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81753D4-DE4C-EA13-0F9D-BA9831626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59D4343-C33B-90EB-3F21-D8973A0B13F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40BBD0-0F9D-182F-0831-B7C7987E4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CAE5C7-3235-E1AC-C62B-F1DDE914BB4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714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 lIns="0" tIns="0" rIns="0" bIns="0" anchor="b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55EB0A70-04CD-26DE-BE20-EF655D8B7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7E4709C2-0D04-D67A-EAD6-46FA0B3DA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D2170013-17CD-7570-6413-53FD1A329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420C-21EA-A137-94EA-7CB5AD5C289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5FC22-F2D9-EF5B-0678-3678B4A14AC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A4AF99-6BCE-53B0-C2F9-75CDEE4E2A2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5D202A1-D991-7D10-0C19-6BEEA58CEFF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6329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5622"/>
            <a:ext cx="5906997" cy="192879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0D848ED-ED73-86A8-A1FA-AF09CBE7839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001" y="2868150"/>
            <a:ext cx="5906996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47007C7-5340-21AB-9C7D-DEAEEEC51F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13CA70C1-F619-4E37-711E-3B0AD7A76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FD330A2-1BB8-0E4E-4029-7943C275F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CA1D929-364A-512C-A838-1E811BAAA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9E46-5D7F-72A4-2992-9ED1BC2734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1D8C09-15AC-F77D-CB44-460449C518A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ACD80-A888-AB57-3EB1-6A05051158F8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57805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3" cy="1922494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3" y="831918"/>
            <a:ext cx="400687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04EB612-D143-1C59-FAC1-BE3F2604E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B5478D54-1F0E-F8E7-4B93-88A2EC96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0152C41-78FB-BD6F-653B-DE9008C1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5EEFF-C284-0BE0-EEBD-B7F7F2C34F8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1E30B-BC94-1D52-B8BF-39973F2E4B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942BB-555B-9390-C818-BD6DE5FAFF7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2DD0655-7FBE-20E6-B7D1-1148A340CD3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5896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5EDBA9A-BBB2-C38B-35AA-3332717F4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34B859A9-1821-2589-D888-96C351D1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294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5AB366C-F93E-3AFB-D35B-4BC82E7C6A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31A400-7DBA-6924-5C88-174738A75F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3C60CDC-3D11-6ABE-B5A5-D820E8ED660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58BA97A0-54BE-6E1F-F43D-7D7A45D74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548648"/>
            <a:ext cx="4361689" cy="347743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912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30231" y="1970468"/>
            <a:ext cx="4512601" cy="40556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1CDF053D-9E1A-5ADF-E378-BC1B594D5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E3C03305-0727-063D-F65D-52727C590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F2C52-862C-D359-D97F-E2F4BD5C67C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5291-1615-B740-A2A2-550AA0A853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1A756-7B83-B6D1-BB4B-EDA9B21DA39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3457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616" y="1892623"/>
            <a:ext cx="4572000" cy="41334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039F7129-301F-37A1-8705-D22FCF30E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498D78AA-FF02-2016-CF6A-C287F8BFB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31F5CAE-1167-CB4F-9EA2-587063BB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C52FFC89-9C77-38D4-A1FD-0A2BAEA17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BB193-0784-1AD4-B27A-84ED0D4427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318F5-7A38-F682-11AA-AE09CA3B7A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A7C28-F8FB-B78B-439E-C789066057D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8923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2" y="2539814"/>
            <a:ext cx="3401568" cy="348626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097690AD-7FA4-0418-6C03-72D30D2EA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FC8158AE-2E1B-8E88-C942-74974BB4C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5ACE21C4-AC61-BA7B-3232-A517F53A3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585C3-C0FA-D85B-2063-2C94D333BB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7039C9C-1C0E-8A85-3890-EF9EA31C57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E6F8DA-CA80-94AC-BE08-CBBC8037FC6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52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38248"/>
            <a:ext cx="3401568" cy="34878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93CD1190-01A7-D05B-1964-F61E740C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4A18FB04-9E36-8821-63A6-D2D4B3017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E234B26-4369-21D0-047C-F9011FF38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09FD1-17D3-3619-19C3-BB912570FED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C7895-0784-619C-6257-88E7A3F26C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2DFAC-502B-774F-51F2-AFC9F18FEACA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45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955E0A3A-BD31-2674-02EE-D5CC54C0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3428999"/>
            <a:ext cx="12192000" cy="197061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3774116"/>
            <a:ext cx="11460480" cy="1590543"/>
          </a:xfrm>
        </p:spPr>
        <p:txBody>
          <a:bodyPr lIns="0" tIns="0" rIns="0" bIns="0" anchor="t">
            <a:normAutofit/>
          </a:bodyPr>
          <a:lstStyle>
            <a:lvl1pPr algn="l"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563401"/>
            <a:ext cx="11460480" cy="75696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1794CE9-E819-5EF2-87AA-CD888A593FE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79019" y="6400800"/>
            <a:ext cx="2743200" cy="393700"/>
          </a:xfrm>
        </p:spPr>
        <p:txBody>
          <a:bodyPr lIns="0" tIns="0" rIns="0" bIns="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5" name="Picture Placeholder 14" descr="One tall building modern style black and white.">
            <a:extLst>
              <a:ext uri="{FF2B5EF4-FFF2-40B4-BE49-F238E27FC236}">
                <a16:creationId xmlns:a16="http://schemas.microsoft.com/office/drawing/2014/main" id="{6E7C4A80-E63C-3031-27DB-BBE012F410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"/>
            <a:ext cx="12192000" cy="3687377"/>
          </a:xfrm>
          <a:custGeom>
            <a:avLst/>
            <a:gdLst>
              <a:gd name="connsiteX0" fmla="*/ 0 w 12192000"/>
              <a:gd name="connsiteY0" fmla="*/ 0 h 3687377"/>
              <a:gd name="connsiteX1" fmla="*/ 12192000 w 12192000"/>
              <a:gd name="connsiteY1" fmla="*/ 0 h 3687377"/>
              <a:gd name="connsiteX2" fmla="*/ 12192000 w 12192000"/>
              <a:gd name="connsiteY2" fmla="*/ 444499 h 3687377"/>
              <a:gd name="connsiteX3" fmla="*/ 11425238 w 12192000"/>
              <a:gd name="connsiteY3" fmla="*/ 444499 h 3687377"/>
              <a:gd name="connsiteX4" fmla="*/ 11425238 w 12192000"/>
              <a:gd name="connsiteY4" fmla="*/ 2391835 h 3687377"/>
              <a:gd name="connsiteX5" fmla="*/ 12192000 w 12192000"/>
              <a:gd name="connsiteY5" fmla="*/ 2391835 h 3687377"/>
              <a:gd name="connsiteX6" fmla="*/ 12192000 w 12192000"/>
              <a:gd name="connsiteY6" fmla="*/ 3687377 h 3687377"/>
              <a:gd name="connsiteX7" fmla="*/ 2426216 w 12192000"/>
              <a:gd name="connsiteY7" fmla="*/ 3687377 h 3687377"/>
              <a:gd name="connsiteX8" fmla="*/ 2426216 w 12192000"/>
              <a:gd name="connsiteY8" fmla="*/ 2963477 h 3687377"/>
              <a:gd name="connsiteX9" fmla="*/ 0 w 12192000"/>
              <a:gd name="connsiteY9" fmla="*/ 2963477 h 36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87377">
                <a:moveTo>
                  <a:pt x="0" y="0"/>
                </a:moveTo>
                <a:lnTo>
                  <a:pt x="12192000" y="0"/>
                </a:lnTo>
                <a:lnTo>
                  <a:pt x="12192000" y="444499"/>
                </a:lnTo>
                <a:lnTo>
                  <a:pt x="11425238" y="444499"/>
                </a:lnTo>
                <a:lnTo>
                  <a:pt x="11425238" y="2391835"/>
                </a:lnTo>
                <a:lnTo>
                  <a:pt x="12192000" y="2391835"/>
                </a:lnTo>
                <a:lnTo>
                  <a:pt x="12192000" y="3687377"/>
                </a:lnTo>
                <a:lnTo>
                  <a:pt x="2426216" y="3687377"/>
                </a:lnTo>
                <a:lnTo>
                  <a:pt x="2426216" y="2963477"/>
                </a:lnTo>
                <a:lnTo>
                  <a:pt x="0" y="296347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64F984E-6A1B-A033-4FBC-3158758B9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63479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038D67BC-3BCF-76A8-9BF0-606484072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798455" y="1014376"/>
            <a:ext cx="2020327" cy="766762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9C312-642F-DE98-976D-2DBE2EAC42E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AEAA7-DE9F-17B8-3F1D-002EC04537B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17B79-A16A-9D34-8092-50AE53A616D3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75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4448" y="2970092"/>
            <a:ext cx="3273552" cy="29535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C616BFE-87E7-15B1-BE25-55D1A05BF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53E786F4-E71D-CFC6-78CC-37D062171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7F430-E16C-DB47-2D12-A6B6A0A530F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89D42-6067-52C1-64C7-175E6BC6EB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1FAC5-DA8E-3118-188C-90203A7E238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337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1351" y="4508939"/>
            <a:ext cx="5651393" cy="151652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78D5D10E-35CF-5B74-29A6-11679EB8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59F69B48-F459-FF66-26A9-7EC00C9F7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91EAAD-5E54-2080-2B9B-B19E843B643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91084A-93AC-072A-7367-DE9AE048A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BE4C08-656F-090F-ADE8-832DD695E70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54354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2910" y="3785800"/>
            <a:ext cx="7366186" cy="224028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4C43E1-0073-A35D-0A04-ED32FA1BF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49555A3-9265-EF73-CF8C-45D64D56F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EBA73-01F9-86A4-00C2-B8F864FAFC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6286F-948B-A354-C39B-0CCDE3D271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247BB-0B45-F3B8-2827-87B286ED5D4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4329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5972" y="839450"/>
            <a:ext cx="7312028" cy="224028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DD85C6AE-2C4C-5E38-47AE-05318D667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3071C948-EB93-1CA0-72C9-A49862E4C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D45D4-FE2B-EB10-39D7-EABDFE8EC6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03B1-F337-4DE6-A553-B870A5400C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CFA0A-FC5D-D0F9-EA38-A0E0E192373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0176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90520" y="2081048"/>
            <a:ext cx="4023360" cy="3918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879A9D4-2DE0-F5AB-C643-7D6C624F5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D787054-1839-E686-38C1-14B884039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2081048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5589B-ED64-F606-AD4D-82558DFE2F9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E6E25-8F36-46AA-7353-63CD48AEA3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7EEA2-3419-D7B3-9621-57F8695BB18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872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38648" y="831919"/>
            <a:ext cx="5609353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B5DC763-7A3E-F543-D730-F1D0DB8E7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7BD5A08B-EED8-797D-F25E-F1027E0C2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90AF34F-C900-E182-C79E-F87C625DA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00220-A3EA-A5A4-0CE3-CD8DBA62B9D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8548E-F7FA-ADF2-255A-A393995E04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31298-3111-9F68-2490-97F4A8DB37E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4263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61186" y="831919"/>
            <a:ext cx="6586814" cy="515235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05FFA936-7860-03EC-833F-6A837DCB4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823AC08E-BB10-EDBA-C0E3-558A1F46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362DB80-9F02-EB8E-FC5F-14EB115DD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EC586-446A-7442-E39B-030A8C7850C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11C-F361-BA00-37B8-7634DBDFA2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1745-C6C1-1702-1C5A-3F5C1383BD8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139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39E8EB8E-D63B-6AF9-B3A0-B05D41CD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048AF7A1-40D5-5DBA-10C9-828BAC169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C1DE6-0C7C-1CAF-7C78-5D609369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C0A9-12CC-9AFC-8344-66313311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7CCB-E1D6-437F-A321-AC311F055591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168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0AE8DFC-9941-7AAD-BE59-0C47E3A3D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D599065-206D-B396-91F8-07BD1D0B1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41CC-3994-216B-257A-9EF4033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14F33-A50F-76BC-E256-41A00023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8ED4B-8927-6920-5B11-CF5655D44608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7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bg2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B8163FF-4732-F569-E5D9-9B6A2B0C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04/26/2025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058DED8-3ECE-DBAC-089A-2CA6ED29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E5DAD-47E7-5589-A6AC-9B13B86A10E0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55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96624185-F7D1-FA60-1A95-7A114118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3559" y="1"/>
            <a:ext cx="8318441" cy="402844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9658" y="285071"/>
            <a:ext cx="6470926" cy="3606209"/>
          </a:xfrm>
        </p:spPr>
        <p:txBody>
          <a:bodyPr lIns="0" tIns="0" rIns="0" bIns="0" anchor="b">
            <a:no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9658" y="4226560"/>
            <a:ext cx="6470926" cy="14935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Picture Placeholder 19" descr="One tall building modern style black and white.">
            <a:extLst>
              <a:ext uri="{FF2B5EF4-FFF2-40B4-BE49-F238E27FC236}">
                <a16:creationId xmlns:a16="http://schemas.microsoft.com/office/drawing/2014/main" id="{B5F970DC-4D95-E856-C011-166EE410B0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0ED42D-2092-EE19-1040-6CA890C1AA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9658" y="6089333"/>
            <a:ext cx="2116137" cy="29299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altLang="zh-CN"/>
              <a:t>Presenter Name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11187-86CB-6B4B-4F55-B8E4A0994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582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C8F2F8-2E90-744F-370E-A1F3349F9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18F5-6938-C956-A700-3FB7BD456C9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B0C64-77F2-ABAA-2AE0-EAC05A006C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ABAF6-FA89-36E3-9418-68410C90775E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55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C2F8FA1-07E9-4B86-7FE6-89A713032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2EE4FA8-C14D-42BE-7F2F-3EC2A325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A21E5-0951-8C64-839E-74A736BB5D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661DC-AC19-7062-B8F5-8F4A2BB0F7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27A9A-1BE2-BB2E-2CBA-D212DFEC3D75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30352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22D94787-2437-0D44-4DC0-5BF87C1E4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34100"/>
            <a:ext cx="185398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466DC4A4-5BC3-6A6B-8176-7BBAE43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363855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C22A6-DAD3-172B-2EB3-FFCC78ECE8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89CB7-4D3B-AFD6-E514-8785D7C632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F7D4F-E910-621B-FBA2-BE8B3CADEED9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97912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EC75204E-6665-1741-E3D7-F49BC009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1399798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185E67F-DBF6-C265-5156-18A6640D0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37497" y="5430012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634C7-BDBE-F74F-0DD6-497555F74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398AA-835E-B4A0-899B-7F8F1FB510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C05F7-BD8A-E7E0-8BC7-A2AA2C1F712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18987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962006A-7A6E-64B1-877A-0C57CD526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851158" y="265557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BC863B5-260B-6940-CC7B-7FEF1C98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37497" y="5299974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898FB-5C3D-C237-A1F3-7D1A698D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E07D4-DFB1-0BD8-ED01-8DBACA0B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C0288F-EB42-E0B4-4B02-6E89CDA9DD18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92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005E8BA8-BCB0-A21C-E1D5-6671C670E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67E0-E1D7-D3B1-13D7-00781534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4D3C5-6449-30B8-7A03-C3037417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957B6-1D68-2616-29D0-E0C8BAD6C60D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56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D6ABBB03-AFDB-81BD-70C3-D82D136C8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9704644" y="2904067"/>
            <a:ext cx="3924846" cy="1049867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DF4FF-0F4F-E0DF-A8BE-06843DB7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C9C00-2D6F-F5A7-EBD5-B98FD68B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F8A836-067A-6986-1DD8-8B993AF731B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85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FEF54682-8F32-1FB8-5785-1FA2F6F71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4451022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3A95296-5CDA-E3B3-0B57-4566F9E12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265301" y="1097222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759082-3FD3-AD43-8FA5-565BDFB9ED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590839-8D9C-7FDA-3B8C-73E3E1A5E3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657629-536B-9BFB-EC51-1247E178D54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42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74B0C123-9686-1617-39D2-ADE5CB5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298167"/>
            <a:ext cx="12192000" cy="559834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E0D3B3C2-1BB1-17EC-DF54-658C48FEB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298164"/>
            <a:ext cx="4423201" cy="559836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5C3E60D-570F-0D6C-C377-531B3091F5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937B375-5A3B-9658-B6A4-93F05EA8B1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51FFEBF-4C88-45B8-F189-5E606F1BA5E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14388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92033DA-CD7B-15DF-86F6-0E2B9CC1B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2BBB4F4-DBE8-A871-F021-41C278F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32B1A8-9A4C-2F87-F5FE-86FAA84D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76EF97-0947-9B9B-4BE7-6965904B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588A54-7EB8-6DB9-632B-D8EC53B90B7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74420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9E4D4-DECE-2646-7295-257467A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F21E1-29AB-9E64-9FEA-A6D85C8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A14B9-F25F-51D7-746A-023A6F0C0477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30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80DD8D16-D0C7-F3D2-48A8-A579B2B28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18441" cy="4025314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285071"/>
            <a:ext cx="6841490" cy="3606209"/>
          </a:xfrm>
        </p:spPr>
        <p:txBody>
          <a:bodyPr lIns="0" tIns="0" rIns="0" bIns="0" anchor="b">
            <a:no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226560"/>
            <a:ext cx="6841490" cy="148209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033C09-8FAE-F082-7CC9-7A1AC41094D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5760" y="5990748"/>
            <a:ext cx="2574925" cy="251143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4" name="Picture Placeholder 19" descr="One tall building modern style black and white.">
            <a:extLst>
              <a:ext uri="{FF2B5EF4-FFF2-40B4-BE49-F238E27FC236}">
                <a16:creationId xmlns:a16="http://schemas.microsoft.com/office/drawing/2014/main" id="{F7F5830D-261D-69B1-C97B-FDEBA7981C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7520705" y="2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58F6DB-3386-E235-75C0-20558DA7F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0450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F2573-CDFF-C67F-9717-D82E10440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968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0A6E7F-019D-AAF3-66DD-164C8903B37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8BF79F-F386-2FE8-A63D-939B3DBAE8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F997D7-33AE-2BAA-B4B7-6740782D11B1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448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4C7D082-4357-BB5A-753E-4B6EA3EC4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65301" y="1097220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BAC39D4-5856-D842-EA76-04E9A2EB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4451022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4024502-4354-E2B9-D897-9ED23267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59B090B-7CBB-F1AA-D446-7393B635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6D8E8D-6E50-B72D-9F2D-FDBED2DF776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1003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527DE7F7-878C-3AF0-EA9B-1DE8C71EA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65302" y="5036877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699C92D-BDAD-4000-0449-3E584792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16942" y="851158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48647A-4BED-5556-E983-B52BA3C4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79308FD-A67C-55A5-38D4-C826485F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D0E670-C768-E39D-4354-EE022571C79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7721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F34FB20-BE4A-0B89-93B2-F2C8BBD50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533660" y="1365579"/>
            <a:ext cx="1791219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7006229-5A5A-3798-EEFB-9570D3BC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58450" y="4290146"/>
            <a:ext cx="2743200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26CCE-903F-787D-DC5C-FF2BF81B254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0D41AC-533B-8C43-568C-2D0673A144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AB259-04D2-2425-A747-8E7D71236A58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89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FDCED18-C414-F7C6-D98C-8B3AC35E6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9751085" y="2789766"/>
            <a:ext cx="3603364" cy="1278467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CD2F2-0F5F-A7AB-8F92-3AF43CD57F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D6886-AD32-51ED-233D-D0CF622308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0AA7E-90A7-E423-3DEE-3B4B57FE119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757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C883F5-7BE7-D1A3-93C9-9C475A2CB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582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4F1FF0-4427-86A3-4D78-0F719ED7F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601B0E6-3C72-DA7C-AABE-BEB976EAD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03800" y="0"/>
            <a:ext cx="7188200" cy="6858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22DC1AD-104F-B2A9-0D6E-AADE2D550A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31476" y="1153634"/>
            <a:ext cx="5184248" cy="45507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defRPr sz="6000" b="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sz="7200"/>
              <a:t>CLICK TO EDIT MASTER TITLE STYLE</a:t>
            </a:r>
            <a:endParaRPr lang="zh-CN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6A65A1-92CE-EE19-EEE3-1696F336C7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256866" cy="6858000"/>
          </a:xfrm>
          <a:custGeom>
            <a:avLst/>
            <a:gdLst>
              <a:gd name="connsiteX0" fmla="*/ 0 w 6256866"/>
              <a:gd name="connsiteY0" fmla="*/ 0 h 6858000"/>
              <a:gd name="connsiteX1" fmla="*/ 5130265 w 6256866"/>
              <a:gd name="connsiteY1" fmla="*/ 0 h 6858000"/>
              <a:gd name="connsiteX2" fmla="*/ 5130265 w 6256866"/>
              <a:gd name="connsiteY2" fmla="*/ 3276600 h 6858000"/>
              <a:gd name="connsiteX3" fmla="*/ 6256866 w 6256866"/>
              <a:gd name="connsiteY3" fmla="*/ 3276600 h 6858000"/>
              <a:gd name="connsiteX4" fmla="*/ 6256866 w 6256866"/>
              <a:gd name="connsiteY4" fmla="*/ 4139648 h 6858000"/>
              <a:gd name="connsiteX5" fmla="*/ 5130265 w 6256866"/>
              <a:gd name="connsiteY5" fmla="*/ 4139648 h 6858000"/>
              <a:gd name="connsiteX6" fmla="*/ 5130265 w 6256866"/>
              <a:gd name="connsiteY6" fmla="*/ 6858000 h 6858000"/>
              <a:gd name="connsiteX7" fmla="*/ 2433320 w 6256866"/>
              <a:gd name="connsiteY7" fmla="*/ 6858000 h 6858000"/>
              <a:gd name="connsiteX8" fmla="*/ 2433320 w 6256866"/>
              <a:gd name="connsiteY8" fmla="*/ 6116320 h 6858000"/>
              <a:gd name="connsiteX9" fmla="*/ 0 w 6256866"/>
              <a:gd name="connsiteY9" fmla="*/ 6116320 h 6858000"/>
              <a:gd name="connsiteX10" fmla="*/ 0 w 6256866"/>
              <a:gd name="connsiteY10" fmla="*/ 3708400 h 6858000"/>
              <a:gd name="connsiteX11" fmla="*/ 782320 w 6256866"/>
              <a:gd name="connsiteY11" fmla="*/ 3708400 h 6858000"/>
              <a:gd name="connsiteX12" fmla="*/ 782320 w 6256866"/>
              <a:gd name="connsiteY12" fmla="*/ 1706880 h 6858000"/>
              <a:gd name="connsiteX13" fmla="*/ 0 w 6256866"/>
              <a:gd name="connsiteY13" fmla="*/ 1706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56866" h="6858000">
                <a:moveTo>
                  <a:pt x="0" y="0"/>
                </a:moveTo>
                <a:lnTo>
                  <a:pt x="5130265" y="0"/>
                </a:lnTo>
                <a:lnTo>
                  <a:pt x="5130265" y="3276600"/>
                </a:lnTo>
                <a:lnTo>
                  <a:pt x="6256866" y="3276600"/>
                </a:lnTo>
                <a:lnTo>
                  <a:pt x="6256866" y="4139648"/>
                </a:lnTo>
                <a:lnTo>
                  <a:pt x="5130265" y="4139648"/>
                </a:lnTo>
                <a:lnTo>
                  <a:pt x="5130265" y="6858000"/>
                </a:lnTo>
                <a:lnTo>
                  <a:pt x="2433320" y="6858000"/>
                </a:lnTo>
                <a:lnTo>
                  <a:pt x="2433320" y="6116320"/>
                </a:lnTo>
                <a:lnTo>
                  <a:pt x="0" y="6116320"/>
                </a:lnTo>
                <a:lnTo>
                  <a:pt x="0" y="3708400"/>
                </a:lnTo>
                <a:lnTo>
                  <a:pt x="782320" y="3708400"/>
                </a:lnTo>
                <a:lnTo>
                  <a:pt x="782320" y="1706880"/>
                </a:lnTo>
                <a:lnTo>
                  <a:pt x="0" y="170688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D5DA1-025D-2C65-E8EE-CEE1E76E053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368DB-AB72-1EC3-A527-8C8E999154B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EC095-9480-514A-7E3D-3E2E2EF9CD27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308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105B0D-67F2-9812-52C4-70EF88F9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lIns="0" tIns="0" rIns="0" bIns="0">
            <a:noAutofit/>
          </a:bodyPr>
          <a:lstStyle>
            <a:lvl1pPr>
              <a:defRPr sz="6000" b="0" baseline="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4507-3B87-3C37-7F16-5679671A0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225" y="5152864"/>
            <a:ext cx="5889827" cy="126871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</a:t>
            </a:r>
            <a:r>
              <a:rPr lang="zh-CN" altLang="en-US"/>
              <a:t> </a:t>
            </a:r>
            <a:r>
              <a:rPr lang="en-US" altLang="zh-CN"/>
              <a:t>to edit Master subtitle style</a:t>
            </a:r>
            <a:endParaRPr lang="zh-CN" altLang="en-US"/>
          </a:p>
        </p:txBody>
      </p:sp>
      <p:sp>
        <p:nvSpPr>
          <p:cNvPr id="7" name="Picture Placeholder 6" descr="Closeup on person wearing glasses.">
            <a:extLst>
              <a:ext uri="{FF2B5EF4-FFF2-40B4-BE49-F238E27FC236}">
                <a16:creationId xmlns:a16="http://schemas.microsoft.com/office/drawing/2014/main" id="{0C52EA65-FC43-25C0-960D-AB8027D242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83862" y="669510"/>
            <a:ext cx="3902491" cy="3902491"/>
          </a:xfrm>
          <a:custGeom>
            <a:avLst/>
            <a:gdLst>
              <a:gd name="connsiteX0" fmla="*/ 1951245 w 3902491"/>
              <a:gd name="connsiteY0" fmla="*/ 0 h 3902491"/>
              <a:gd name="connsiteX1" fmla="*/ 3902491 w 3902491"/>
              <a:gd name="connsiteY1" fmla="*/ 1951246 h 3902491"/>
              <a:gd name="connsiteX2" fmla="*/ 1951246 w 3902491"/>
              <a:gd name="connsiteY2" fmla="*/ 3902491 h 3902491"/>
              <a:gd name="connsiteX3" fmla="*/ 1951245 w 3902491"/>
              <a:gd name="connsiteY3" fmla="*/ 3902491 h 3902491"/>
              <a:gd name="connsiteX4" fmla="*/ 0 w 3902491"/>
              <a:gd name="connsiteY4" fmla="*/ 1951246 h 390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491" h="3902491">
                <a:moveTo>
                  <a:pt x="1951245" y="0"/>
                </a:moveTo>
                <a:lnTo>
                  <a:pt x="3902491" y="1951246"/>
                </a:lnTo>
                <a:lnTo>
                  <a:pt x="1951246" y="3902491"/>
                </a:lnTo>
                <a:lnTo>
                  <a:pt x="1951245" y="3902491"/>
                </a:lnTo>
                <a:lnTo>
                  <a:pt x="0" y="195124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12" descr="One person clapping and smiling.">
            <a:extLst>
              <a:ext uri="{FF2B5EF4-FFF2-40B4-BE49-F238E27FC236}">
                <a16:creationId xmlns:a16="http://schemas.microsoft.com/office/drawing/2014/main" id="{60D97465-0A08-3AAC-3DDD-E6A85BBB6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52312" y="2833425"/>
            <a:ext cx="3139688" cy="3872174"/>
          </a:xfrm>
          <a:custGeom>
            <a:avLst/>
            <a:gdLst>
              <a:gd name="connsiteX0" fmla="*/ 1948799 w 3139688"/>
              <a:gd name="connsiteY0" fmla="*/ 0 h 3872174"/>
              <a:gd name="connsiteX1" fmla="*/ 3139688 w 3139688"/>
              <a:gd name="connsiteY1" fmla="*/ 1190889 h 3872174"/>
              <a:gd name="connsiteX2" fmla="*/ 3139688 w 3139688"/>
              <a:gd name="connsiteY2" fmla="*/ 2706710 h 3872174"/>
              <a:gd name="connsiteX3" fmla="*/ 1974223 w 3139688"/>
              <a:gd name="connsiteY3" fmla="*/ 3872174 h 3872174"/>
              <a:gd name="connsiteX4" fmla="*/ 1923375 w 3139688"/>
              <a:gd name="connsiteY4" fmla="*/ 3872174 h 3872174"/>
              <a:gd name="connsiteX5" fmla="*/ 0 w 3139688"/>
              <a:gd name="connsiteY5" fmla="*/ 1948799 h 38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9688" h="3872174">
                <a:moveTo>
                  <a:pt x="1948799" y="0"/>
                </a:moveTo>
                <a:lnTo>
                  <a:pt x="3139688" y="1190889"/>
                </a:lnTo>
                <a:lnTo>
                  <a:pt x="3139688" y="2706710"/>
                </a:lnTo>
                <a:lnTo>
                  <a:pt x="1974223" y="3872174"/>
                </a:lnTo>
                <a:lnTo>
                  <a:pt x="1923375" y="3872174"/>
                </a:lnTo>
                <a:lnTo>
                  <a:pt x="0" y="194879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BD3FE9-403D-4D43-E51A-2A3EE4F1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616950" y="0"/>
            <a:ext cx="3575051" cy="3612361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5" name="Isosceles Triangle 3">
            <a:extLst>
              <a:ext uri="{FF2B5EF4-FFF2-40B4-BE49-F238E27FC236}">
                <a16:creationId xmlns:a16="http://schemas.microsoft.com/office/drawing/2014/main" id="{10D3FB60-F35E-34D2-31A5-29537BF7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640892" y="3816350"/>
            <a:ext cx="3040598" cy="304165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CC41857-42BF-61F4-ABBF-1DC106908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1297484" y="5963483"/>
            <a:ext cx="889873" cy="899160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ED29B-54CB-26C0-4359-253529495A3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C3D6A-66EC-B96A-272D-8E814CAB564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D61EB-A3CA-532A-94CE-BFB5EF2525A9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39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138" y="359917"/>
            <a:ext cx="6242770" cy="458889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138" y="5152864"/>
            <a:ext cx="6233626" cy="126871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 descr="Closeup on person wearing glasses.">
            <a:extLst>
              <a:ext uri="{FF2B5EF4-FFF2-40B4-BE49-F238E27FC236}">
                <a16:creationId xmlns:a16="http://schemas.microsoft.com/office/drawing/2014/main" id="{82E72972-EE2B-F497-1D5C-258895385D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60741" y="634584"/>
            <a:ext cx="3902491" cy="3902491"/>
          </a:xfrm>
          <a:custGeom>
            <a:avLst/>
            <a:gdLst>
              <a:gd name="connsiteX0" fmla="*/ 1951245 w 3902491"/>
              <a:gd name="connsiteY0" fmla="*/ 0 h 3902491"/>
              <a:gd name="connsiteX1" fmla="*/ 3902491 w 3902491"/>
              <a:gd name="connsiteY1" fmla="*/ 1951246 h 3902491"/>
              <a:gd name="connsiteX2" fmla="*/ 1951246 w 3902491"/>
              <a:gd name="connsiteY2" fmla="*/ 3902491 h 3902491"/>
              <a:gd name="connsiteX3" fmla="*/ 1951245 w 3902491"/>
              <a:gd name="connsiteY3" fmla="*/ 3902491 h 3902491"/>
              <a:gd name="connsiteX4" fmla="*/ 0 w 3902491"/>
              <a:gd name="connsiteY4" fmla="*/ 1951246 h 390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491" h="3902491">
                <a:moveTo>
                  <a:pt x="1951245" y="0"/>
                </a:moveTo>
                <a:lnTo>
                  <a:pt x="3902491" y="1951246"/>
                </a:lnTo>
                <a:lnTo>
                  <a:pt x="1951246" y="3902491"/>
                </a:lnTo>
                <a:lnTo>
                  <a:pt x="1951245" y="3902491"/>
                </a:lnTo>
                <a:lnTo>
                  <a:pt x="0" y="195124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Picture Placeholder 12" descr="One person clapping and smiling.">
            <a:extLst>
              <a:ext uri="{FF2B5EF4-FFF2-40B4-BE49-F238E27FC236}">
                <a16:creationId xmlns:a16="http://schemas.microsoft.com/office/drawing/2014/main" id="{B208AAAC-B842-3E72-F9B0-65241B8AE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flipH="1">
            <a:off x="0" y="2788976"/>
            <a:ext cx="3139688" cy="3872174"/>
          </a:xfrm>
          <a:custGeom>
            <a:avLst/>
            <a:gdLst>
              <a:gd name="connsiteX0" fmla="*/ 1948799 w 3139688"/>
              <a:gd name="connsiteY0" fmla="*/ 0 h 3872174"/>
              <a:gd name="connsiteX1" fmla="*/ 3139688 w 3139688"/>
              <a:gd name="connsiteY1" fmla="*/ 1190889 h 3872174"/>
              <a:gd name="connsiteX2" fmla="*/ 3139688 w 3139688"/>
              <a:gd name="connsiteY2" fmla="*/ 2706710 h 3872174"/>
              <a:gd name="connsiteX3" fmla="*/ 1974223 w 3139688"/>
              <a:gd name="connsiteY3" fmla="*/ 3872174 h 3872174"/>
              <a:gd name="connsiteX4" fmla="*/ 1923375 w 3139688"/>
              <a:gd name="connsiteY4" fmla="*/ 3872174 h 3872174"/>
              <a:gd name="connsiteX5" fmla="*/ 0 w 3139688"/>
              <a:gd name="connsiteY5" fmla="*/ 1948799 h 38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9688" h="3872174">
                <a:moveTo>
                  <a:pt x="1948799" y="0"/>
                </a:moveTo>
                <a:lnTo>
                  <a:pt x="3139688" y="1190889"/>
                </a:lnTo>
                <a:lnTo>
                  <a:pt x="3139688" y="2706710"/>
                </a:lnTo>
                <a:lnTo>
                  <a:pt x="1974223" y="3872174"/>
                </a:lnTo>
                <a:lnTo>
                  <a:pt x="1923375" y="3872174"/>
                </a:lnTo>
                <a:lnTo>
                  <a:pt x="0" y="194879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EB5B2F-8E61-F43A-1D59-1F1F0DB3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4644" y="5963483"/>
            <a:ext cx="889873" cy="899160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2A2476-1589-B9D9-5D0A-5553436A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0"/>
            <a:ext cx="3575051" cy="3612361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8" name="Isosceles Triangle 3">
            <a:extLst>
              <a:ext uri="{FF2B5EF4-FFF2-40B4-BE49-F238E27FC236}">
                <a16:creationId xmlns:a16="http://schemas.microsoft.com/office/drawing/2014/main" id="{964A9B18-35DE-8478-ED82-3451640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0741" y="3816350"/>
            <a:ext cx="3040598" cy="304165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93E1B-71D7-81F6-2EA3-143FFFB5560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9580" y="6527800"/>
            <a:ext cx="2743200" cy="266700"/>
          </a:xfrm>
        </p:spPr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336AE-C792-931C-745B-768B83BAB6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3A66C-FF0F-B424-A72E-EB9BA06F2F06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23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lIns="0" tIns="0" rIns="0" bIns="0" anchor="b">
            <a:noAutofit/>
          </a:bodyPr>
          <a:lstStyle>
            <a:lvl1pPr algn="ctr">
              <a:defRPr sz="5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7950" y="4660900"/>
            <a:ext cx="6896100" cy="131500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Isosceles Triangle 3">
            <a:extLst>
              <a:ext uri="{FF2B5EF4-FFF2-40B4-BE49-F238E27FC236}">
                <a16:creationId xmlns:a16="http://schemas.microsoft.com/office/drawing/2014/main" id="{73C6A8A3-9676-1270-FE11-AFA86441A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0" y="3199135"/>
            <a:ext cx="3657600" cy="3658865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8C2484B-7B39-764B-EB05-85CE011F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6165" y="5670366"/>
            <a:ext cx="1181469" cy="1193799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F2AAFB-B709-A48B-6919-72E9012D8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5300" y="-15304"/>
            <a:ext cx="2932731" cy="2963336"/>
          </a:xfrm>
          <a:custGeom>
            <a:avLst/>
            <a:gdLst>
              <a:gd name="connsiteX0" fmla="*/ 0 w 1577827"/>
              <a:gd name="connsiteY0" fmla="*/ 1594293 h 1594293"/>
              <a:gd name="connsiteX1" fmla="*/ 1577827 w 1577827"/>
              <a:gd name="connsiteY1" fmla="*/ 1594293 h 1594293"/>
              <a:gd name="connsiteX2" fmla="*/ 1577827 w 1577827"/>
              <a:gd name="connsiteY2" fmla="*/ 0 h 15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827" h="1594293">
                <a:moveTo>
                  <a:pt x="0" y="1594293"/>
                </a:moveTo>
                <a:lnTo>
                  <a:pt x="1577827" y="1594293"/>
                </a:lnTo>
                <a:lnTo>
                  <a:pt x="157782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3269C-34B7-8793-B989-2AC815E5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BAD6F-AF49-D89A-DB03-EAC0CD06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02BA7-4544-93C7-B907-D369FB7AD7B9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05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47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1470"/>
              <a:t>Click to edit Master text styles</a:t>
            </a:r>
            <a:endParaRPr lang="en-US"/>
          </a:p>
          <a:p>
            <a:pPr lvl="1"/>
            <a:r>
              <a:rPr lang="en-US" sz="1470"/>
              <a:t>Second level</a:t>
            </a:r>
          </a:p>
          <a:p>
            <a:pPr lvl="2"/>
            <a:r>
              <a:rPr lang="en-US" sz="1470"/>
              <a:t>Third level</a:t>
            </a:r>
          </a:p>
          <a:p>
            <a:pPr lvl="3"/>
            <a:r>
              <a:rPr lang="en-US" sz="1470"/>
              <a:t>Fourth level</a:t>
            </a:r>
          </a:p>
          <a:p>
            <a:pPr lvl="4"/>
            <a:r>
              <a:rPr lang="en-US" sz="147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hasCustomPrompt="1"/>
          </p:nvPr>
        </p:nvSpPr>
        <p:spPr>
          <a:xfrm>
            <a:off x="657225" y="6527800"/>
            <a:ext cx="2743200" cy="266700"/>
          </a:xfrm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3/5/2025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hasCustomPrompt="1"/>
          </p:nvPr>
        </p:nvSpPr>
        <p:spPr>
          <a:xfrm>
            <a:off x="4267200" y="6527800"/>
            <a:ext cx="3657600" cy="266700"/>
          </a:xfrm>
        </p:spPr>
        <p:txBody>
          <a:bodyPr lIns="0" tIns="0" rIns="0" bIns="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half" hasCustomPrompt="1"/>
          </p:nvPr>
        </p:nvSpPr>
        <p:spPr>
          <a:xfrm>
            <a:off x="9378949" y="6527800"/>
            <a:ext cx="2136775" cy="266700"/>
          </a:xfrm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654" r:id="rId7"/>
    <p:sldLayoutId id="2147483778" r:id="rId8"/>
    <p:sldLayoutId id="2147483779" r:id="rId9"/>
    <p:sldLayoutId id="2147483666" r:id="rId10"/>
    <p:sldLayoutId id="2147483782" r:id="rId11"/>
    <p:sldLayoutId id="2147483669" r:id="rId12"/>
    <p:sldLayoutId id="2147483701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667" r:id="rId22"/>
    <p:sldLayoutId id="2147483668" r:id="rId23"/>
    <p:sldLayoutId id="2147483781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767" r:id="rId50"/>
    <p:sldLayoutId id="2147483768" r:id="rId51"/>
    <p:sldLayoutId id="2147483695" r:id="rId52"/>
    <p:sldLayoutId id="2147483696" r:id="rId53"/>
    <p:sldLayoutId id="2147483697" r:id="rId54"/>
    <p:sldLayoutId id="2147483698" r:id="rId55"/>
    <p:sldLayoutId id="2147483699" r:id="rId56"/>
    <p:sldLayoutId id="2147483700" r:id="rId57"/>
    <p:sldLayoutId id="2147483780" r:id="rId58"/>
    <p:sldLayoutId id="2147483702" r:id="rId59"/>
    <p:sldLayoutId id="2147483703" r:id="rId60"/>
    <p:sldLayoutId id="2147483704" r:id="rId61"/>
    <p:sldLayoutId id="2147483705" r:id="rId62"/>
    <p:sldLayoutId id="2147483706" r:id="rId63"/>
    <p:sldLayoutId id="2147483777" r:id="rId6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visual-paradigm.com/w/efmbgigt/app/diagrams/#diagram:workspace=efmbgigt&amp;proj=0&amp;id=4&amp;workspace=efmbgigt&amp;type=DataFlowDiagram?themeSketch=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rive.google.com/file/d/1b6VRi-n2c_2qvePSwL9KgqejCOak2Tbs/view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siapacificcollege.sharepoint.com/:b:/r/sites/WASDPBL/Shared%20Documents/General/Finals%20Related%20Stuff/Activity%20Swimlanes%20Diagram.pdf?csf=1&amp;web=1&amp;e=sSZKy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jpe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canva.com/design/DAGmLZtkIPY/UajwBW4RII09Sm0nQKnV0g/edit" TargetMode="Externa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45322-29B4-DE46-8A34-1808F0320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08A064-0231-FC71-2394-7B023AED4F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366" y="222739"/>
            <a:ext cx="6470926" cy="737772"/>
          </a:xfrm>
        </p:spPr>
        <p:txBody>
          <a:bodyPr/>
          <a:lstStyle/>
          <a:p>
            <a:r>
              <a:rPr lang="en-PH" sz="4400" i="1"/>
              <a:t>Flight Path</a:t>
            </a:r>
            <a:endParaRPr lang="en-US" sz="4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95E9A-3374-F417-6346-C7D052C9AD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/>
              <a:t>By: Group 10 - WASD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C44C7-BB32-226E-5C6B-F5C45CFB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95" y="1570893"/>
            <a:ext cx="7520705" cy="2569845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B4A81A14-98F1-D57B-14FA-6C32D34C4B3B}"/>
              </a:ext>
            </a:extLst>
          </p:cNvPr>
          <p:cNvSpPr txBox="1">
            <a:spLocks/>
          </p:cNvSpPr>
          <p:nvPr/>
        </p:nvSpPr>
        <p:spPr>
          <a:xfrm>
            <a:off x="4860366" y="1819813"/>
            <a:ext cx="6470926" cy="14935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i="1"/>
              <a:t>AI-Powered Assessment </a:t>
            </a:r>
            <a:br>
              <a:rPr lang="en-US"/>
            </a:br>
            <a:r>
              <a:rPr lang="en-PH" i="1"/>
              <a:t>and Personalized Recommendation</a:t>
            </a:r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38ACC7-6211-45DA-422D-83C90A956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12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6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55DEF-98BD-1830-4BD5-8D7E31A4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AD294B-6C94-0844-A351-35357D0D901F}"/>
              </a:ext>
            </a:extLst>
          </p:cNvPr>
          <p:cNvSpPr txBox="1">
            <a:spLocks/>
          </p:cNvSpPr>
          <p:nvPr/>
        </p:nvSpPr>
        <p:spPr>
          <a:xfrm>
            <a:off x="368512" y="-108928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Level 1</a:t>
            </a:r>
          </a:p>
        </p:txBody>
      </p:sp>
      <p:pic>
        <p:nvPicPr>
          <p:cNvPr id="4" name="Picture 3" descr="A diagram of a level&#10;&#10;AI-generated content may be incorrect.">
            <a:extLst>
              <a:ext uri="{FF2B5EF4-FFF2-40B4-BE49-F238E27FC236}">
                <a16:creationId xmlns:a16="http://schemas.microsoft.com/office/drawing/2014/main" id="{78DBE8FB-5CC0-6F89-81D4-3D7B4E54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50" y="708915"/>
            <a:ext cx="10253314" cy="6146414"/>
          </a:xfrm>
          <a:prstGeom prst="rect">
            <a:avLst/>
          </a:prstGeom>
        </p:spPr>
      </p:pic>
      <p:pic>
        <p:nvPicPr>
          <p:cNvPr id="5" name="Picture 4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5C46A9B2-AC6C-EC50-1667-5DB603A3B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61667-A277-89B6-B8E2-E71C5298BD80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3915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E9AE-AF40-A45D-97CB-835956616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C1E5-FBB1-0F38-94C3-3EA721F3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Midterm Output </a:t>
            </a:r>
            <a:r>
              <a:rPr lang="en-US"/>
              <a:t>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6133BD7-B1A2-6165-B7D2-EB2C4896AE4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FA11A82E-9253-270F-5AD4-A61C6CA3A0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5C2F72-7C62-1AA5-AE77-B683375E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51" y="2370036"/>
            <a:ext cx="9659698" cy="3924848"/>
          </a:xfrm>
          <a:prstGeom prst="rect">
            <a:avLst/>
          </a:prstGeom>
        </p:spPr>
      </p:pic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062C0D77-13D6-E1E1-86D0-9A3AE5DF44D2}"/>
              </a:ext>
            </a:extLst>
          </p:cNvPr>
          <p:cNvSpPr txBox="1">
            <a:spLocks/>
          </p:cNvSpPr>
          <p:nvPr/>
        </p:nvSpPr>
        <p:spPr>
          <a:xfrm>
            <a:off x="5040861" y="1978323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Level 2</a:t>
            </a:r>
          </a:p>
        </p:txBody>
      </p:sp>
      <p:pic>
        <p:nvPicPr>
          <p:cNvPr id="5" name="Picture 4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2B06E3BE-CD30-461C-DCFE-5A1DA888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3B3B8-6528-5502-A2C5-5D5222991682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112754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8F58-C331-868D-0158-D370B9889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FAC0-B5E2-FB97-8934-0E6E46F7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Midterm Output </a:t>
            </a:r>
            <a:r>
              <a:rPr lang="en-US"/>
              <a:t>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76F6BBD-1775-65B5-348F-31DA3513CA0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9F7519DA-6A17-07C5-2D28-890343C681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787C28DD-8F4A-B925-17E4-067284D2C5FA}"/>
              </a:ext>
            </a:extLst>
          </p:cNvPr>
          <p:cNvSpPr txBox="1">
            <a:spLocks/>
          </p:cNvSpPr>
          <p:nvPr/>
        </p:nvSpPr>
        <p:spPr>
          <a:xfrm>
            <a:off x="5040861" y="1978323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Level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41371-1C50-2DBF-DF05-EF3FB861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00" y="2766869"/>
            <a:ext cx="3893912" cy="2974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A6C4B-0656-CD4A-2E02-45B4664B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836287"/>
            <a:ext cx="4684387" cy="2835840"/>
          </a:xfrm>
          <a:prstGeom prst="rect">
            <a:avLst/>
          </a:prstGeom>
        </p:spPr>
      </p:pic>
      <p:pic>
        <p:nvPicPr>
          <p:cNvPr id="6" name="Picture 5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B9C6616C-8D27-9F69-5C26-CF0A095DC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E274DA-0FA1-FF05-EF51-0945471644AF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272946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6803-173F-16E9-BECD-C6C8548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7CF7-7E83-8D54-7860-527E42E2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Midterm Output </a:t>
            </a:r>
            <a:r>
              <a:rPr lang="en-US"/>
              <a:t>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8502C2E-2FE3-C3A6-B291-E9423342700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3538F37B-7122-2338-3217-DD66812C4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E0B076EC-8234-A2C4-A660-43424FDD0B1F}"/>
              </a:ext>
            </a:extLst>
          </p:cNvPr>
          <p:cNvSpPr txBox="1">
            <a:spLocks/>
          </p:cNvSpPr>
          <p:nvPr/>
        </p:nvSpPr>
        <p:spPr>
          <a:xfrm>
            <a:off x="5600859" y="2166588"/>
            <a:ext cx="685482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Level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1A4CB-A6C8-73C2-C6D4-D355D753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" r="1814" b="1367"/>
          <a:stretch>
            <a:fillRect/>
          </a:stretch>
        </p:blipFill>
        <p:spPr>
          <a:xfrm>
            <a:off x="2904552" y="2556775"/>
            <a:ext cx="5697416" cy="3703348"/>
          </a:xfrm>
          <a:prstGeom prst="rect">
            <a:avLst/>
          </a:prstGeom>
        </p:spPr>
      </p:pic>
      <p:pic>
        <p:nvPicPr>
          <p:cNvPr id="5" name="Picture 4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92F7C927-7DE3-3C87-8D03-AEFFC89A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D99F9-BCB5-5BD9-B69E-5E86D472CDB8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212062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D7685-0221-AF92-DEBD-256B19F79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8B99F-4047-79E3-103C-C49EE87FD554}"/>
              </a:ext>
            </a:extLst>
          </p:cNvPr>
          <p:cNvSpPr txBox="1">
            <a:spLocks/>
          </p:cNvSpPr>
          <p:nvPr/>
        </p:nvSpPr>
        <p:spPr>
          <a:xfrm>
            <a:off x="295360" y="-218656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Level 2 – 1.0</a:t>
            </a: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51A3905E-ECFE-E06A-2B21-F466B582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54" y="594965"/>
            <a:ext cx="10412683" cy="6262803"/>
          </a:xfrm>
          <a:prstGeom prst="rect">
            <a:avLst/>
          </a:prstGeom>
        </p:spPr>
      </p:pic>
      <p:pic>
        <p:nvPicPr>
          <p:cNvPr id="4" name="Picture 3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405C6032-0DE9-F667-506F-7827ED519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417" y="5779135"/>
            <a:ext cx="847725" cy="715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ABB84-1688-DA68-984C-66EEDFD54D04}"/>
              </a:ext>
            </a:extLst>
          </p:cNvPr>
          <p:cNvSpPr txBox="1"/>
          <p:nvPr/>
        </p:nvSpPr>
        <p:spPr>
          <a:xfrm>
            <a:off x="10373360" y="6492239"/>
            <a:ext cx="2001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71292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7C1B-D05E-6B3B-302C-0453DC52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ny&#10;&#10;AI-generated content may be incorrect.">
            <a:extLst>
              <a:ext uri="{FF2B5EF4-FFF2-40B4-BE49-F238E27FC236}">
                <a16:creationId xmlns:a16="http://schemas.microsoft.com/office/drawing/2014/main" id="{B85641AA-E812-29E1-72DF-00D2162A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1" y="719328"/>
            <a:ext cx="11118537" cy="49011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48FC19-BC04-FD69-097D-459BC35D2CFE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Level 2 – 2.0</a:t>
            </a:r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0B193721-8B44-F491-7D6D-C4844211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4F87B-0CB2-D3B0-C815-3C3BD38771C2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378549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8F91-7D84-E786-FEB9-7C19E12C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90E735-82C4-16CE-4406-20580480FF52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Level 2 – 3.0</a:t>
            </a:r>
          </a:p>
        </p:txBody>
      </p:sp>
      <p:pic>
        <p:nvPicPr>
          <p:cNvPr id="2" name="Picture 1" descr="A diagram of progress report&#10;&#10;AI-generated content may be incorrect.">
            <a:extLst>
              <a:ext uri="{FF2B5EF4-FFF2-40B4-BE49-F238E27FC236}">
                <a16:creationId xmlns:a16="http://schemas.microsoft.com/office/drawing/2014/main" id="{6A9606D5-0355-A0EC-C82C-42A152F2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6" y="1717404"/>
            <a:ext cx="11870937" cy="4491850"/>
          </a:xfrm>
          <a:prstGeom prst="rect">
            <a:avLst/>
          </a:prstGeom>
        </p:spPr>
      </p:pic>
      <p:pic>
        <p:nvPicPr>
          <p:cNvPr id="6" name="Picture 5" descr="A person in a suit&#10;&#10;AI-generated content may be incorrect.">
            <a:extLst>
              <a:ext uri="{FF2B5EF4-FFF2-40B4-BE49-F238E27FC236}">
                <a16:creationId xmlns:a16="http://schemas.microsoft.com/office/drawing/2014/main" id="{D19F75DD-26F5-3B60-857A-F37CF4EE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224EB-D824-DAA1-B082-02E680AB2BE5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2609947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DA16-D6C0-D41E-4162-33D4E7C9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DCE599-13CC-F4D5-AEFD-1E56A7F475EE}"/>
              </a:ext>
            </a:extLst>
          </p:cNvPr>
          <p:cNvSpPr txBox="1">
            <a:spLocks/>
          </p:cNvSpPr>
          <p:nvPr/>
        </p:nvSpPr>
        <p:spPr>
          <a:xfrm>
            <a:off x="259500" y="-142636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Level 3 – </a:t>
            </a:r>
            <a:r>
              <a:rPr lang="en-US" altLang="zh-CN" b="1"/>
              <a:t>1.3.x</a:t>
            </a:r>
            <a:r>
              <a:rPr lang="en-US" b="1"/>
              <a:t>:</a:t>
            </a:r>
            <a:endParaRPr lang="en-US"/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4D2BB42E-B793-85D6-1C9C-501F3CEB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303" y="317812"/>
            <a:ext cx="6966026" cy="6547623"/>
          </a:xfrm>
          <a:prstGeom prst="rect">
            <a:avLst/>
          </a:prstGeom>
        </p:spPr>
      </p:pic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7BDD17E8-5F11-A571-4964-E724A1EC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75" y="5343292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F9410-518E-3A68-F707-E4F9882FDF70}"/>
              </a:ext>
            </a:extLst>
          </p:cNvPr>
          <p:cNvSpPr txBox="1"/>
          <p:nvPr/>
        </p:nvSpPr>
        <p:spPr>
          <a:xfrm>
            <a:off x="10036" y="6495833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19679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B2885-CF1F-3A9B-937D-978837D8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FDE29A5-DF51-AB85-87F9-C64B7958FEF6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Level 3 – 2</a:t>
            </a:r>
            <a:r>
              <a:rPr lang="en-US" altLang="zh-CN" b="1"/>
              <a:t>.1.x</a:t>
            </a:r>
            <a:r>
              <a:rPr lang="en-US" b="1"/>
              <a:t>:</a:t>
            </a:r>
            <a:endParaRPr lang="en-US"/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18750ACE-8610-5C65-DC20-7F8199F8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A6B01-DA81-0E11-03A2-72F2F8774ED9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JUSTIN BRYDEN ARROCO</a:t>
            </a:r>
          </a:p>
        </p:txBody>
      </p:sp>
      <p:pic>
        <p:nvPicPr>
          <p:cNvPr id="8" name="Picture 7" descr="A diagram of a course&#10;&#10;AI-generated content may be incorrect.">
            <a:extLst>
              <a:ext uri="{FF2B5EF4-FFF2-40B4-BE49-F238E27FC236}">
                <a16:creationId xmlns:a16="http://schemas.microsoft.com/office/drawing/2014/main" id="{F084F21C-C326-CE12-E001-F0960FFB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9" y="1468707"/>
            <a:ext cx="8729780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28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C9391-BA34-0D5F-2518-08D3A73E4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BBA40E-9060-11A3-5CF9-F7FF442CC790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DFD Level 4 – </a:t>
            </a:r>
            <a:r>
              <a:rPr lang="en-US" altLang="zh-CN" sz="2400" b="1">
                <a:cs typeface="Arial"/>
              </a:rPr>
              <a:t>1.3.2.x</a:t>
            </a:r>
          </a:p>
        </p:txBody>
      </p:sp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9EAB5E2C-1840-45D5-BB2E-666ADA33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E4EBF-2D77-2C31-485E-8FB6753B26AC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JUSTIN BRYDEN ARROCO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9BCA0-A809-E2FB-453D-DA28195BA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284" y="841917"/>
            <a:ext cx="7473873" cy="59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32EE3-BBCE-6989-DA76-6B798314C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C32B-469E-7DCB-247E-2C3367AC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26653"/>
            <a:ext cx="10504000" cy="1132258"/>
          </a:xfrm>
        </p:spPr>
        <p:txBody>
          <a:bodyPr/>
          <a:lstStyle/>
          <a:p>
            <a:r>
              <a:rPr lang="en-US"/>
              <a:t>Our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584585-2825-494A-EAE4-DFD7987D2FD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689" y="2540656"/>
            <a:ext cx="2392258" cy="1099928"/>
          </a:xfrm>
        </p:spPr>
        <p:txBody>
          <a:bodyPr/>
          <a:lstStyle/>
          <a:p>
            <a:r>
              <a:rPr lang="en-US" altLang="zh-CN"/>
              <a:t>Andrei Luis Torres</a:t>
            </a:r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000901-2101-A3D8-DC0A-A859C660030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689" y="3248804"/>
            <a:ext cx="2386947" cy="526028"/>
          </a:xfrm>
        </p:spPr>
        <p:txBody>
          <a:bodyPr/>
          <a:lstStyle/>
          <a:p>
            <a:r>
              <a:rPr lang="en-US"/>
              <a:t>Scrum Master, Project Leader, Developer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82AE47-AFF0-2510-9F33-128047A87DF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39062" y="2948365"/>
            <a:ext cx="2392258" cy="300438"/>
          </a:xfrm>
        </p:spPr>
        <p:txBody>
          <a:bodyPr/>
          <a:lstStyle/>
          <a:p>
            <a:r>
              <a:rPr lang="en-US" altLang="zh-CN"/>
              <a:t>Justin Bryden </a:t>
            </a:r>
            <a:r>
              <a:rPr lang="en-US" altLang="zh-CN" err="1"/>
              <a:t>Arroco</a:t>
            </a:r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7E84E8-2402-415D-4632-8FE01A84AD0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60682" y="2948365"/>
            <a:ext cx="2392258" cy="300438"/>
          </a:xfrm>
        </p:spPr>
        <p:txBody>
          <a:bodyPr/>
          <a:lstStyle/>
          <a:p>
            <a:r>
              <a:rPr lang="en-US" altLang="zh-CN"/>
              <a:t>Don Victor Idos</a:t>
            </a:r>
            <a:endParaRPr lang="zh-CN" alt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1D763B-56A4-8AFD-2FA6-7312786E2AB2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0430" y="3008772"/>
            <a:ext cx="2392258" cy="240031"/>
          </a:xfrm>
        </p:spPr>
        <p:txBody>
          <a:bodyPr/>
          <a:lstStyle/>
          <a:p>
            <a:r>
              <a:rPr lang="en-US" altLang="zh-CN"/>
              <a:t>John Michael Maala</a:t>
            </a:r>
            <a:endParaRPr lang="zh-CN" altLang="en-US"/>
          </a:p>
        </p:txBody>
      </p:sp>
      <p:pic>
        <p:nvPicPr>
          <p:cNvPr id="3" name="Picture 2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335A32B9-7025-CECF-BD01-ED689FA13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8" y="1158911"/>
            <a:ext cx="1682183" cy="1682183"/>
          </a:xfrm>
          <a:prstGeom prst="rect">
            <a:avLst/>
          </a:prstGeom>
        </p:spPr>
      </p:pic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B930864-84FC-A3BF-4E08-84DCABD6633E}"/>
              </a:ext>
            </a:extLst>
          </p:cNvPr>
          <p:cNvSpPr txBox="1">
            <a:spLocks/>
          </p:cNvSpPr>
          <p:nvPr/>
        </p:nvSpPr>
        <p:spPr>
          <a:xfrm>
            <a:off x="2189868" y="5375171"/>
            <a:ext cx="2666511" cy="109992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Manuel L. Calimlim, Jr.</a:t>
            </a:r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04E8360-6A8D-405B-0DE1-011EAD7149AF}"/>
              </a:ext>
            </a:extLst>
          </p:cNvPr>
          <p:cNvSpPr txBox="1">
            <a:spLocks/>
          </p:cNvSpPr>
          <p:nvPr/>
        </p:nvSpPr>
        <p:spPr>
          <a:xfrm>
            <a:off x="3523126" y="3248804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Product Assistant, Developer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F5139F5-7CA5-CC4C-3E52-AE927860103E}"/>
              </a:ext>
            </a:extLst>
          </p:cNvPr>
          <p:cNvSpPr txBox="1">
            <a:spLocks/>
          </p:cNvSpPr>
          <p:nvPr/>
        </p:nvSpPr>
        <p:spPr>
          <a:xfrm>
            <a:off x="6202252" y="3346184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Product Owner, Developer</a:t>
            </a:r>
            <a:endParaRPr lang="en-US">
              <a:cs typeface="Arial"/>
            </a:endParaRP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60A17CC-D642-DBBD-24A2-1E9424B953FA}"/>
              </a:ext>
            </a:extLst>
          </p:cNvPr>
          <p:cNvSpPr txBox="1">
            <a:spLocks/>
          </p:cNvSpPr>
          <p:nvPr/>
        </p:nvSpPr>
        <p:spPr>
          <a:xfrm>
            <a:off x="8950430" y="3248804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Secretary, Developer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124079E-CFE0-77A3-1069-5D50F778F4E8}"/>
              </a:ext>
            </a:extLst>
          </p:cNvPr>
          <p:cNvSpPr txBox="1">
            <a:spLocks/>
          </p:cNvSpPr>
          <p:nvPr/>
        </p:nvSpPr>
        <p:spPr>
          <a:xfrm>
            <a:off x="7335621" y="5153172"/>
            <a:ext cx="2666511" cy="109992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Felino Calderon</a:t>
            </a:r>
            <a:endParaRPr lang="zh-CN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BA53BBD-3899-1A61-8C1E-44922287B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955" y="4057023"/>
            <a:ext cx="1643965" cy="1461302"/>
          </a:xfrm>
          <a:prstGeom prst="rect">
            <a:avLst/>
          </a:pr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1E410E53-770E-1BE0-AF87-AB80918E7125}"/>
              </a:ext>
            </a:extLst>
          </p:cNvPr>
          <p:cNvSpPr txBox="1">
            <a:spLocks/>
          </p:cNvSpPr>
          <p:nvPr/>
        </p:nvSpPr>
        <p:spPr>
          <a:xfrm>
            <a:off x="7475400" y="5878720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Project Consultant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0912EFD4-C288-E235-3E45-68E2ED40A0EE}"/>
              </a:ext>
            </a:extLst>
          </p:cNvPr>
          <p:cNvSpPr txBox="1">
            <a:spLocks/>
          </p:cNvSpPr>
          <p:nvPr/>
        </p:nvSpPr>
        <p:spPr>
          <a:xfrm>
            <a:off x="2348242" y="5842842"/>
            <a:ext cx="2386947" cy="5260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Project Adviser</a:t>
            </a:r>
          </a:p>
        </p:txBody>
      </p:sp>
      <p:pic>
        <p:nvPicPr>
          <p:cNvPr id="15362" name="Picture 2" descr="Profile photo of Dr. Manuel L. Calimlim Jr.">
            <a:extLst>
              <a:ext uri="{FF2B5EF4-FFF2-40B4-BE49-F238E27FC236}">
                <a16:creationId xmlns:a16="http://schemas.microsoft.com/office/drawing/2014/main" id="{D8C2ABA0-E8B7-B166-6BDB-6F7FB230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615" y="4057023"/>
            <a:ext cx="1373015" cy="13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EE6D1268-46DA-8E67-391F-464952D91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595" y="1245220"/>
            <a:ext cx="1599471" cy="1700561"/>
          </a:xfrm>
          <a:prstGeom prst="rect">
            <a:avLst/>
          </a:prstGeom>
        </p:spPr>
      </p:pic>
      <p:pic>
        <p:nvPicPr>
          <p:cNvPr id="15" name="Picture 1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A20D17B1-ADC7-2C8E-17D3-C286D493B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22" y="1245220"/>
            <a:ext cx="1700562" cy="1700562"/>
          </a:xfrm>
          <a:prstGeom prst="ellipse">
            <a:avLst/>
          </a:prstGeom>
        </p:spPr>
      </p:pic>
      <p:pic>
        <p:nvPicPr>
          <p:cNvPr id="13" name="Picture 12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FE26D376-5EA1-3F7E-9168-4747F6CC6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104" y="1339675"/>
            <a:ext cx="1907122" cy="1606107"/>
          </a:xfrm>
          <a:prstGeom prst="rect">
            <a:avLst/>
          </a:prstGeom>
        </p:spPr>
      </p:pic>
      <p:sp>
        <p:nvSpPr>
          <p:cNvPr id="29" name="AutoShape 6">
            <a:extLst>
              <a:ext uri="{FF2B5EF4-FFF2-40B4-BE49-F238E27FC236}">
                <a16:creationId xmlns:a16="http://schemas.microsoft.com/office/drawing/2014/main" id="{1493A087-78E0-C6D8-5B34-308B5442B4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ED82DA1-A0CF-B746-BFC9-03BA4CD67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8936" y="1228495"/>
            <a:ext cx="1756751" cy="1722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3C2AD4-4C4D-7D37-490A-44C392721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574" y="1299197"/>
            <a:ext cx="1734302" cy="1700561"/>
          </a:xfrm>
          <a:prstGeom prst="rect">
            <a:avLst/>
          </a:prstGeom>
        </p:spPr>
      </p:pic>
      <p:sp>
        <p:nvSpPr>
          <p:cNvPr id="44" name="AutoShape 8">
            <a:extLst>
              <a:ext uri="{FF2B5EF4-FFF2-40B4-BE49-F238E27FC236}">
                <a16:creationId xmlns:a16="http://schemas.microsoft.com/office/drawing/2014/main" id="{39B5A8DA-548F-5CE4-9EDE-53A3542C7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E2F4143-B65B-4B35-B344-A976BAD93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6081" y="1134320"/>
            <a:ext cx="1580534" cy="1698046"/>
          </a:xfrm>
          <a:prstGeom prst="rect">
            <a:avLst/>
          </a:prstGeom>
        </p:spPr>
      </p:pic>
      <p:sp>
        <p:nvSpPr>
          <p:cNvPr id="50" name="AutoShape 12">
            <a:extLst>
              <a:ext uri="{FF2B5EF4-FFF2-40B4-BE49-F238E27FC236}">
                <a16:creationId xmlns:a16="http://schemas.microsoft.com/office/drawing/2014/main" id="{4DDEDDB8-298F-317C-5A63-97DAADFA3C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4FC3945-6CB4-1C1D-CF02-730FC9AC9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413" y="3774832"/>
            <a:ext cx="1565669" cy="28323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2722255-0DB1-4C43-4964-7296C2B07C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0401" y="1158911"/>
            <a:ext cx="1907122" cy="1802752"/>
          </a:xfrm>
          <a:prstGeom prst="rect">
            <a:avLst/>
          </a:prstGeom>
        </p:spPr>
      </p:pic>
      <p:pic>
        <p:nvPicPr>
          <p:cNvPr id="42" name="Picture 4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B4544742-F9F8-6A98-5E4F-D3BF6C26F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3927" y="1107636"/>
            <a:ext cx="2072310" cy="190113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3C49E99-97B8-0C9B-87A7-6D9C0216E4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6615" y="4035583"/>
            <a:ext cx="1493972" cy="14310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ECA70A-2049-B812-75FE-CFADE4B45E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5994" y="945914"/>
            <a:ext cx="2054314" cy="20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4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31C92-9B9E-01B8-EA86-4DEEAD684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FA94D9-2294-7E04-2B36-00717A2D5FA5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Level 4 – </a:t>
            </a:r>
            <a:r>
              <a:rPr lang="en-US" altLang="zh-CN" b="1">
                <a:cs typeface="Arial"/>
              </a:rPr>
              <a:t>1.3.3.x</a:t>
            </a:r>
            <a:r>
              <a:rPr lang="en-US"/>
              <a:t> </a:t>
            </a:r>
          </a:p>
        </p:txBody>
      </p:sp>
      <p:pic>
        <p:nvPicPr>
          <p:cNvPr id="5" name="Picture 4" descr="A diagram of a speech language&#10;&#10;AI-generated content may be incorrect.">
            <a:extLst>
              <a:ext uri="{FF2B5EF4-FFF2-40B4-BE49-F238E27FC236}">
                <a16:creationId xmlns:a16="http://schemas.microsoft.com/office/drawing/2014/main" id="{7A1A9199-DF43-E8FC-67CC-B5588E71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96" y="888148"/>
            <a:ext cx="8320900" cy="5741484"/>
          </a:xfrm>
          <a:prstGeom prst="rect">
            <a:avLst/>
          </a:prstGeom>
        </p:spPr>
      </p:pic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36E6DD6B-C23A-53D9-5ED6-AD4366BC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456" y="0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120D4-64ED-1089-3D3D-823458707F41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244992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B4824-4A25-B38C-5236-FEE2166DB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239646-5B71-2936-F4D7-4DD132CFCEA5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Level 4 – </a:t>
            </a:r>
            <a:r>
              <a:rPr lang="en-US" altLang="zh-CN" b="1">
                <a:cs typeface="Arial"/>
              </a:rPr>
              <a:t>1.3.4.x</a:t>
            </a:r>
            <a:r>
              <a:rPr lang="en-US"/>
              <a:t> </a:t>
            </a:r>
          </a:p>
        </p:txBody>
      </p:sp>
      <p:pic>
        <p:nvPicPr>
          <p:cNvPr id="2" name="Picture 1" descr="A diagram of a writing process&#10;&#10;AI-generated content may be incorrect.">
            <a:extLst>
              <a:ext uri="{FF2B5EF4-FFF2-40B4-BE49-F238E27FC236}">
                <a16:creationId xmlns:a16="http://schemas.microsoft.com/office/drawing/2014/main" id="{B6E88D37-F343-F678-836A-BA5E91AA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30" y="1059018"/>
            <a:ext cx="8075342" cy="5799331"/>
          </a:xfrm>
          <a:prstGeom prst="rect">
            <a:avLst/>
          </a:prstGeom>
        </p:spPr>
      </p:pic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E2D87924-70E3-6F6F-C2CC-07A4023DA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879E2E-F7D0-A1E0-D234-60B5D08C902F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395941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A363-AFCD-08FF-17E6-B107A847D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77C8B5-BEC9-E729-DE72-24B6CD2EF744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LINKS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71FC9D7-5A49-F5B7-E8F0-4571D94A5D7C}"/>
              </a:ext>
            </a:extLst>
          </p:cNvPr>
          <p:cNvSpPr txBox="1">
            <a:spLocks/>
          </p:cNvSpPr>
          <p:nvPr/>
        </p:nvSpPr>
        <p:spPr>
          <a:xfrm>
            <a:off x="295359" y="1372170"/>
            <a:ext cx="9575472" cy="49582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DFD Level 0:</a:t>
            </a:r>
          </a:p>
          <a:p>
            <a:endParaRPr lang="en-US" altLang="zh-CN" b="1"/>
          </a:p>
          <a:p>
            <a:r>
              <a:rPr lang="en-US" altLang="zh-CN" b="1"/>
              <a:t>DFD Level 1:</a:t>
            </a:r>
            <a:endParaRPr lang="en-US" altLang="zh-CN" b="1">
              <a:cs typeface="Arial"/>
            </a:endParaRPr>
          </a:p>
          <a:p>
            <a:endParaRPr lang="en-US" altLang="zh-CN" b="1"/>
          </a:p>
          <a:p>
            <a:r>
              <a:rPr lang="en-US" altLang="zh-CN" b="1"/>
              <a:t>DFD Level 2 – 1.0:</a:t>
            </a:r>
            <a:endParaRPr lang="en-US" altLang="zh-CN" b="1">
              <a:cs typeface="Arial"/>
            </a:endParaRPr>
          </a:p>
          <a:p>
            <a:endParaRPr lang="en-US" altLang="zh-CN" b="1"/>
          </a:p>
          <a:p>
            <a:r>
              <a:rPr lang="en-US" altLang="zh-CN" b="1"/>
              <a:t>DFD Level 2 – 2.0:</a:t>
            </a:r>
            <a:endParaRPr lang="en-US" altLang="zh-CN" b="1">
              <a:cs typeface="Arial"/>
            </a:endParaRPr>
          </a:p>
          <a:p>
            <a:endParaRPr lang="en-US" altLang="zh-CN" b="1"/>
          </a:p>
          <a:p>
            <a:r>
              <a:rPr lang="en-US" altLang="zh-CN" b="1"/>
              <a:t>DFD Level 2 – 3.0:</a:t>
            </a:r>
            <a:endParaRPr lang="en-US" altLang="zh-CN" b="1">
              <a:cs typeface="Arial"/>
            </a:endParaRPr>
          </a:p>
          <a:p>
            <a:endParaRPr lang="en-US" altLang="zh-CN" b="1"/>
          </a:p>
          <a:p>
            <a:r>
              <a:rPr lang="en-US" altLang="zh-CN" b="1"/>
              <a:t>DFD level 3 and level 4:</a:t>
            </a:r>
            <a:r>
              <a:rPr lang="en-US">
                <a:hlinkClick r:id="rId3" tooltip="https://online.visual-paradigm.com/w/efmbgigt/app/diagrams/#diagram:workspace=efmbgigt&amp;proj=0&amp;id=4&amp;workspace=efmbgigt&amp;type=DataFlowDiagram?themeSketch=1"/>
              </a:rPr>
              <a:t> https://online.visual-paradigm.com/w/efmbgigt/app/diagrams/#diagram:workspace=efmbgigt&amp;proj=0&amp;id=4&amp;workspace=efmbgigt&amp;type=DataFlowDiagram?themeSketch=1</a:t>
            </a:r>
            <a:endParaRPr lang="en-US" altLang="zh-CN" b="1">
              <a:cs typeface="Arial"/>
            </a:endParaRPr>
          </a:p>
          <a:p>
            <a:endParaRPr lang="en-US" altLang="zh-CN" b="1">
              <a:cs typeface="Arial"/>
            </a:endParaRPr>
          </a:p>
          <a:p>
            <a:endParaRPr lang="en-US" altLang="zh-CN" b="1">
              <a:cs typeface="Arial"/>
            </a:endParaRPr>
          </a:p>
          <a:p>
            <a:endParaRPr lang="en-US" altLang="zh-CN" b="1">
              <a:cs typeface="Arial"/>
            </a:endParaRPr>
          </a:p>
          <a:p>
            <a:endParaRPr lang="en-US" altLang="zh-CN" b="1">
              <a:cs typeface="Arial"/>
            </a:endParaRPr>
          </a:p>
          <a:p>
            <a:endParaRPr lang="en-US" altLang="zh-CN" b="1">
              <a:cs typeface="Arial"/>
            </a:endParaRPr>
          </a:p>
          <a:p>
            <a:endParaRPr lang="en-US" altLang="zh-CN" b="1">
              <a:cs typeface="Arial"/>
            </a:endParaRPr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A5CDCEFC-4F6D-668C-CEA9-807D009ED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2F5FC-021F-DBE0-C85E-59AB64BBD815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306787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BF55-9BD1-F568-D836-A61FA99AA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01D64-3A74-7C2A-D4F7-DA287FA5C269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4D060-9152-C17E-F6DD-28FBC331D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05" y="1162245"/>
            <a:ext cx="8612590" cy="4686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F3045F-48CD-3E6E-F728-744E852C6774}"/>
              </a:ext>
            </a:extLst>
          </p:cNvPr>
          <p:cNvSpPr txBox="1"/>
          <p:nvPr/>
        </p:nvSpPr>
        <p:spPr>
          <a:xfrm>
            <a:off x="4375238" y="6011230"/>
            <a:ext cx="3441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ERD v2.drawio - Google Drive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9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F46A2-DBC8-82DB-39ED-B20A2C5AD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83AB54-DB00-CF36-894A-2559CF2F22AB}"/>
              </a:ext>
            </a:extLst>
          </p:cNvPr>
          <p:cNvSpPr txBox="1">
            <a:spLocks/>
          </p:cNvSpPr>
          <p:nvPr/>
        </p:nvSpPr>
        <p:spPr>
          <a:xfrm>
            <a:off x="295359" y="153199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Activity Diagram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4CED3E4-D206-2FA2-1130-DE8CCF063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430" y="6205462"/>
            <a:ext cx="34231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Activity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Swimlanes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 Diagram.pdf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DF6F8E-6D98-0415-DB3B-1C7B3035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461" y="1164855"/>
            <a:ext cx="7527076" cy="4528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7C8B5-2C38-A77A-1BB8-86AC846E0DC6}"/>
              </a:ext>
            </a:extLst>
          </p:cNvPr>
          <p:cNvSpPr txBox="1"/>
          <p:nvPr/>
        </p:nvSpPr>
        <p:spPr>
          <a:xfrm>
            <a:off x="9091054" y="1105437"/>
            <a:ext cx="34166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Arial"/>
              </a:rPr>
              <a:t>JOHN MICHAEL MAALA</a:t>
            </a:r>
          </a:p>
        </p:txBody>
      </p:sp>
      <p:pic>
        <p:nvPicPr>
          <p:cNvPr id="6" name="Picture 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C9295B56-F56E-A9C0-4B32-1395A60FA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671" y="-197744"/>
            <a:ext cx="1362599" cy="13625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2430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32FEA-EE6A-A959-AF16-34F79B11A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EA94B9-E06C-6086-996F-5F7F1B342C8D}"/>
              </a:ext>
            </a:extLst>
          </p:cNvPr>
          <p:cNvSpPr txBox="1">
            <a:spLocks/>
          </p:cNvSpPr>
          <p:nvPr/>
        </p:nvSpPr>
        <p:spPr>
          <a:xfrm>
            <a:off x="185631" y="-224753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Updated Test Cases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36838-267F-6A27-EDB2-50493D24C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510" y="761149"/>
            <a:ext cx="4772691" cy="6096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50C2F-563B-9E6A-1D98-CAE251E53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799" y="2144304"/>
            <a:ext cx="4877481" cy="3858163"/>
          </a:xfrm>
          <a:prstGeom prst="rect">
            <a:avLst/>
          </a:prstGeom>
        </p:spPr>
      </p:pic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4D72D767-8633-98FA-182E-BC0C87BB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F5F7E-220A-4C4F-65CB-47D193157BDB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242222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5802-3963-7643-EA6D-12681514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0E598D-D9F3-72D8-3FC9-46F6DA7F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Demo of </a:t>
            </a:r>
            <a:br>
              <a:rPr lang="en-US"/>
            </a:br>
            <a:r>
              <a:rPr lang="en-US"/>
              <a:t>our Backend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80484-6D1A-8687-C188-61B650F134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Link to the </a:t>
            </a:r>
            <a:r>
              <a:rPr lang="en-US" altLang="zh-CN" err="1"/>
              <a:t>Github</a:t>
            </a:r>
            <a:r>
              <a:rPr lang="en-US" altLang="zh-CN"/>
              <a:t> maybe</a:t>
            </a:r>
          </a:p>
        </p:txBody>
      </p:sp>
      <p:pic>
        <p:nvPicPr>
          <p:cNvPr id="4" name="Picture Placeholder 3" descr="High-five in a workspace.">
            <a:extLst>
              <a:ext uri="{FF2B5EF4-FFF2-40B4-BE49-F238E27FC236}">
                <a16:creationId xmlns:a16="http://schemas.microsoft.com/office/drawing/2014/main" id="{42BF1A37-A3AE-6544-CBDA-BEACFC0BB9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Woman with crossed arms.">
            <a:extLst>
              <a:ext uri="{FF2B5EF4-FFF2-40B4-BE49-F238E27FC236}">
                <a16:creationId xmlns:a16="http://schemas.microsoft.com/office/drawing/2014/main" id="{E841D2E9-06B7-D1D3-35C4-2A17527ACD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987023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CC2A-1FFA-4A83-A6D1-FA4735DB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814E2B-B27C-AB80-49D0-8FF8484F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Ceremonies: Sprint Planning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282E7-626A-CAD9-4CF7-6A312EBBFEF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001" y="1919842"/>
            <a:ext cx="5906996" cy="3666314"/>
          </a:xfrm>
        </p:spPr>
        <p:txBody>
          <a:bodyPr/>
          <a:lstStyle/>
          <a:p>
            <a:r>
              <a:rPr lang="en-US" b="1"/>
              <a:t>Assigned Product Owner: </a:t>
            </a:r>
            <a:r>
              <a:rPr lang="en-US"/>
              <a:t>Don Victor Idos</a:t>
            </a:r>
          </a:p>
          <a:p>
            <a:r>
              <a:rPr lang="en-US" b="1"/>
              <a:t>Assigned Scrum Master</a:t>
            </a:r>
            <a:r>
              <a:rPr lang="en-US"/>
              <a:t>: Andrei Luis Torres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082DC-4A29-9C0D-0731-61A454CF4623}"/>
              </a:ext>
            </a:extLst>
          </p:cNvPr>
          <p:cNvSpPr txBox="1"/>
          <p:nvPr/>
        </p:nvSpPr>
        <p:spPr>
          <a:xfrm>
            <a:off x="7204210" y="5699760"/>
            <a:ext cx="1868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Initial Backlog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942DF0-6F81-F3EC-4838-C7E69999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311" y="1271844"/>
            <a:ext cx="4243929" cy="4427916"/>
          </a:xfrm>
          <a:prstGeom prst="rect">
            <a:avLst/>
          </a:prstGeom>
        </p:spPr>
      </p:pic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409FC4DA-B78D-236D-9266-5414298C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1CB72A-2EB0-85C6-D773-5BE00077E90C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120975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4D5C-647D-CA4E-AB5D-31342CA7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992E1E-725D-CF06-0275-2FCEDA0B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Ceremonies: Sprint Planning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4426F-45A2-2347-2470-C5E8E1DA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76" y="1917329"/>
            <a:ext cx="9763647" cy="4155227"/>
          </a:xfrm>
          <a:prstGeom prst="rect">
            <a:avLst/>
          </a:prstGeom>
        </p:spPr>
      </p:pic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716CDEEC-4B7A-4680-FF7A-BA3113480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166F0-DE3D-8B3E-49E9-C49195D97688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193581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69725-7763-0D27-E0C0-BA62E4717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A4C81F-8680-BD49-8F62-F4E85D3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Ceremonies: Daily Standup </a:t>
            </a:r>
            <a:r>
              <a:rPr lang="fr-FR" b="1" err="1"/>
              <a:t>Summary</a:t>
            </a:r>
            <a:endParaRPr lang="en-US"/>
          </a:p>
        </p:txBody>
      </p:sp>
      <p:pic>
        <p:nvPicPr>
          <p:cNvPr id="4" name="Picture 3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B6B809E6-0278-C734-D96D-0C60372AF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F230C-6920-82AC-1588-9D54AA46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7" y="1768601"/>
            <a:ext cx="5868219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FF169-732D-158B-C5CF-385772B9D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" y="3154005"/>
            <a:ext cx="4744112" cy="1476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663779-1A89-B848-30E7-FFB47249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1" y="4630586"/>
            <a:ext cx="5792008" cy="1457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89FE80-F42B-ADA5-F228-A0EC93750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045" y="1768601"/>
            <a:ext cx="4753638" cy="1324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7E1E17-F388-D296-86F8-217AC6987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550" y="3079344"/>
            <a:ext cx="3858163" cy="1371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8391A7-336F-6A40-7310-C2D33ABA6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813" y="4616296"/>
            <a:ext cx="3943900" cy="1486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4D685-BE58-91B7-00D0-DB4490094D62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393326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5623-5B11-665C-616F-07BF9310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+mn-cs"/>
              </a:rPr>
              <a:t>Competitive Edge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43A06-8AD1-8A21-D111-508A2884C0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1800" b="0" i="0">
                <a:effectLst/>
                <a:latin typeface="+mj-lt"/>
                <a:ea typeface="+mj-ea"/>
              </a:rPr>
              <a:t>Innovative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4E027-9155-F9A2-EF8E-9F89F0A5B1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sz="1400" b="0" i="0">
                <a:effectLst/>
              </a:rPr>
              <a:t>We invest heavily in R&amp;D to develop cutting-edge products and services that meet evolving customer needs.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F9815-246D-96B3-FA66-240368BF27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1800" b="0" i="0">
                <a:effectLst/>
                <a:latin typeface="+mj-lt"/>
                <a:ea typeface="+mj-ea"/>
              </a:rPr>
              <a:t>Strategic Partnerships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828D53-81B2-CBF3-75BC-2F8A715993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zh-CN" sz="1400">
                <a:effectLst/>
              </a:rPr>
              <a:t>Collaborations with key industry players enhance our market reach and technological capabilities.</a:t>
            </a: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132604-F293-9A52-4897-6CE1E5AFA8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1800" b="0" i="0">
                <a:effectLst/>
                <a:latin typeface="+mj-lt"/>
                <a:ea typeface="+mj-ea"/>
              </a:rPr>
              <a:t>Focus on Customer Needs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B94C39-EAF2-3197-86FD-8B043E3E4C7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sz="1400" b="0" i="0">
                <a:effectLst/>
              </a:rPr>
              <a:t>By prioritizing customer satisfaction and engagement, we create long-lasting relationships and build trust.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0111F-5B0B-D75A-4E47-246B910EEE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1800" b="0" i="0">
                <a:effectLst/>
                <a:latin typeface="+mj-lt"/>
                <a:ea typeface="+mj-ea"/>
              </a:rPr>
              <a:t>Sustainability Initiatives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7E152E-633B-1ACA-D6FC-6BC0BB0F6BA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zh-CN" sz="1400" b="0" i="0">
                <a:effectLst/>
              </a:rPr>
              <a:t>Our dedication to sustainable practices resonates with environmentally conscious consumers.</a:t>
            </a:r>
            <a:endParaRPr lang="en-US" altLang="zh-CN" sz="1400"/>
          </a:p>
        </p:txBody>
      </p:sp>
      <p:pic>
        <p:nvPicPr>
          <p:cNvPr id="13" name="Picture Placeholder 12" descr="A person is sitting on an airplane seat, holding a smartphone.">
            <a:extLst>
              <a:ext uri="{FF2B5EF4-FFF2-40B4-BE49-F238E27FC236}">
                <a16:creationId xmlns:a16="http://schemas.microsoft.com/office/drawing/2014/main" id="{0C2D3A9E-71C8-1D55-6506-2C6EA15DB30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3484" y="2457906"/>
            <a:ext cx="3171870" cy="3713149"/>
          </a:xfrm>
        </p:spPr>
      </p:pic>
    </p:spTree>
    <p:extLst>
      <p:ext uri="{BB962C8B-B14F-4D97-AF65-F5344CB8AC3E}">
        <p14:creationId xmlns:p14="http://schemas.microsoft.com/office/powerpoint/2010/main" val="206999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29349-4E45-2EA9-3454-28C7CDE9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03A8DD-4BCA-6FDE-62DF-D94DAC1A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Ceremonies: Daily Standup </a:t>
            </a:r>
            <a:r>
              <a:rPr lang="fr-FR" b="1" err="1"/>
              <a:t>Summary</a:t>
            </a:r>
            <a:endParaRPr lang="en-US"/>
          </a:p>
        </p:txBody>
      </p:sp>
      <p:pic>
        <p:nvPicPr>
          <p:cNvPr id="4" name="Picture 3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32552DF8-0242-81FD-65EC-3AC5AC8D9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07" y="0"/>
            <a:ext cx="1682183" cy="16821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EFD23C-FE54-1842-DDC7-8F1421F0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1" y="1771862"/>
            <a:ext cx="4239217" cy="142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7AD24-6A9C-CDA6-50B2-20B0EDEA2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9" y="3094575"/>
            <a:ext cx="4877481" cy="14003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E9604-D4F8-5119-EFE9-3FE8C645DCCA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2284812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90653-53C6-C78C-0088-075DC52A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FA8482-20C6-54F7-A5DC-0C27FCEF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Ceremonies: Daily Standup </a:t>
            </a:r>
            <a:r>
              <a:rPr lang="fr-FR" b="1" err="1"/>
              <a:t>Summary</a:t>
            </a:r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0220B7-634A-41D0-0CCA-5DAE02B9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0" y="1713700"/>
            <a:ext cx="9283391" cy="4647941"/>
          </a:xfrm>
          <a:prstGeom prst="rect">
            <a:avLst/>
          </a:prstGeom>
        </p:spPr>
      </p:pic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DA12805E-296E-90E2-783C-5AA4AE8D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960" y="-55757"/>
            <a:ext cx="1125544" cy="11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DE897-10C0-17DF-4EE4-89A86E6AE6FA}"/>
              </a:ext>
            </a:extLst>
          </p:cNvPr>
          <p:cNvSpPr txBox="1"/>
          <p:nvPr/>
        </p:nvSpPr>
        <p:spPr>
          <a:xfrm>
            <a:off x="9172621" y="1096784"/>
            <a:ext cx="341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JUSTIN BRYDEN ARROCO</a:t>
            </a:r>
          </a:p>
        </p:txBody>
      </p:sp>
    </p:spTree>
    <p:extLst>
      <p:ext uri="{BB962C8B-B14F-4D97-AF65-F5344CB8AC3E}">
        <p14:creationId xmlns:p14="http://schemas.microsoft.com/office/powerpoint/2010/main" val="354224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81C7D-7A85-491A-BED8-0332D90A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01CF5-375D-3CFF-1B12-24ED76FC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Ceremonies: Daily Standup </a:t>
            </a:r>
            <a:r>
              <a:rPr lang="fr-FR" b="1" err="1"/>
              <a:t>Summary</a:t>
            </a:r>
            <a:endParaRPr lang="en-US"/>
          </a:p>
        </p:txBody>
      </p:sp>
      <p:pic>
        <p:nvPicPr>
          <p:cNvPr id="6" name="Picture 5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4CCD2424-48E4-C1D8-A00D-9CC59C03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CED247-F439-E3F7-8B23-5F95415ABE3C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Don Victor Idos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C6FE85-08FA-F90E-005A-9431282A8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2" y="1818435"/>
            <a:ext cx="87630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98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59A8-414F-DFC8-2DBF-DA0F67755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6F2282-D497-9810-1890-79E4F5D9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Ceremonies: </a:t>
            </a:r>
            <a:r>
              <a:rPr lang="fr-FR" b="1" err="1"/>
              <a:t>Backlog</a:t>
            </a:r>
            <a:r>
              <a:rPr lang="fr-FR" b="1"/>
              <a:t> </a:t>
            </a:r>
            <a:r>
              <a:rPr lang="fr-FR" b="1" err="1"/>
              <a:t>Refinement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792D6-A42F-81F7-4F7F-14CC194F00E1}"/>
              </a:ext>
            </a:extLst>
          </p:cNvPr>
          <p:cNvSpPr txBox="1"/>
          <p:nvPr/>
        </p:nvSpPr>
        <p:spPr>
          <a:xfrm>
            <a:off x="7796442" y="6072556"/>
            <a:ext cx="1997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Updated Backlog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95F86-979A-2A1A-5361-447582C3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08" y="1852526"/>
            <a:ext cx="5090852" cy="4049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ABC8D-CFAC-9FDC-91D4-0F4595655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09" y="1965113"/>
            <a:ext cx="4162160" cy="3824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6DE4D0-ABAF-B574-3D13-7FBD5F00FD2E}"/>
              </a:ext>
            </a:extLst>
          </p:cNvPr>
          <p:cNvSpPr txBox="1"/>
          <p:nvPr/>
        </p:nvSpPr>
        <p:spPr>
          <a:xfrm>
            <a:off x="2206410" y="5902212"/>
            <a:ext cx="1997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Initial</a:t>
            </a:r>
          </a:p>
        </p:txBody>
      </p:sp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363C7764-1A10-00D8-E344-AACF6069E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B684A-0DB7-A3CD-9536-63F3AE03B1F8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2319058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1A592-C406-4533-B94B-3E066503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E78828-BDA5-A1DA-2178-D9176A21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</a:t>
            </a:r>
            <a:r>
              <a:rPr lang="fr-FR" b="1" err="1"/>
              <a:t>Ceremonies</a:t>
            </a:r>
            <a:r>
              <a:rPr lang="fr-FR" b="1"/>
              <a:t>: Sprint </a:t>
            </a:r>
            <a:r>
              <a:rPr lang="fr-FR" b="1" err="1"/>
              <a:t>Review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189CD-7F13-20ED-09D2-173538BD6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0" y="1936305"/>
            <a:ext cx="5108101" cy="322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0DB9B2-0C3D-9D4B-5873-8970D4227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6305"/>
            <a:ext cx="5659086" cy="318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1C716282-11FA-480C-73DD-0590AC8C9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95870-C83D-59F1-585A-8964AF5DAE42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1071760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F52F-C301-4006-96EC-75FD56CAD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39156F-FA42-CA78-F1F4-F53600C8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</a:t>
            </a:r>
            <a:r>
              <a:rPr lang="fr-FR" b="1" err="1"/>
              <a:t>Ceremonies</a:t>
            </a:r>
            <a:r>
              <a:rPr lang="fr-FR" b="1"/>
              <a:t>: </a:t>
            </a:r>
            <a:r>
              <a:rPr lang="fr-FR" b="1" err="1"/>
              <a:t>Retrospective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53574-F1B0-9674-911C-00F5E35B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1"/>
          <a:stretch>
            <a:fillRect/>
          </a:stretch>
        </p:blipFill>
        <p:spPr>
          <a:xfrm>
            <a:off x="1459602" y="1682183"/>
            <a:ext cx="9050215" cy="4731560"/>
          </a:xfrm>
          <a:prstGeom prst="rect">
            <a:avLst/>
          </a:prstGeom>
        </p:spPr>
      </p:pic>
      <p:pic>
        <p:nvPicPr>
          <p:cNvPr id="10" name="Picture 9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8AD1C717-7733-6EA5-B207-AB6BDB731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6B50F2-7D53-504A-9C03-6F933127AE31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497796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B0C3-4A1B-84D7-F2D5-73EAED28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1E977-C103-43CF-B9AE-7B453DF0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785444"/>
            <a:ext cx="7807631" cy="896739"/>
          </a:xfrm>
        </p:spPr>
        <p:txBody>
          <a:bodyPr/>
          <a:lstStyle/>
          <a:p>
            <a:r>
              <a:rPr lang="fr-FR" b="1"/>
              <a:t>Agile Scrum Sprint 1 </a:t>
            </a:r>
            <a:r>
              <a:rPr lang="fr-FR" b="1" err="1"/>
              <a:t>Ceremonies</a:t>
            </a:r>
            <a:r>
              <a:rPr lang="fr-FR" b="1"/>
              <a:t>: </a:t>
            </a:r>
            <a:r>
              <a:rPr lang="fr-FR" b="1" err="1"/>
              <a:t>Retrospective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4D1E2-EE82-FEFE-B291-AD437863194A}"/>
              </a:ext>
            </a:extLst>
          </p:cNvPr>
          <p:cNvSpPr txBox="1"/>
          <p:nvPr/>
        </p:nvSpPr>
        <p:spPr>
          <a:xfrm>
            <a:off x="844001" y="1915162"/>
            <a:ext cx="85239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Actionable Items:</a:t>
            </a:r>
          </a:p>
          <a:p>
            <a:r>
              <a:rPr lang="en-US" sz="1600"/>
              <a:t> </a:t>
            </a:r>
          </a:p>
          <a:p>
            <a:r>
              <a:rPr lang="en-US" sz="1600" b="1"/>
              <a:t>Add: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Decide on Canva vs Draw.io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Add AI for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Make dictionary of terms</a:t>
            </a:r>
          </a:p>
          <a:p>
            <a:r>
              <a:rPr lang="en-US" sz="1600"/>
              <a:t> </a:t>
            </a:r>
          </a:p>
          <a:p>
            <a:r>
              <a:rPr lang="en-US" sz="1600" b="1"/>
              <a:t>Less: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Work more, do not procrastinate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Notes when discussing things especially with disagreement. AI tool to probably help with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Set Schedules for working</a:t>
            </a:r>
          </a:p>
          <a:p>
            <a:r>
              <a:rPr lang="en-US" sz="1600"/>
              <a:t> </a:t>
            </a:r>
          </a:p>
          <a:p>
            <a:r>
              <a:rPr lang="en-US" sz="1600" b="1"/>
              <a:t>More: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Daily Scrum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Bi-weekly meeting with the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Start using GitHub and </a:t>
            </a:r>
            <a:r>
              <a:rPr lang="en-US" sz="1600" err="1"/>
              <a:t>OpenProject</a:t>
            </a:r>
            <a:r>
              <a:rPr lang="en-US" sz="1600"/>
              <a:t> more seriously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Cross check each others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C46FA858-8490-969D-BC48-446D727B4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E4426-5324-93B6-085D-EEB1D4131156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</p:spTree>
    <p:extLst>
      <p:ext uri="{BB962C8B-B14F-4D97-AF65-F5344CB8AC3E}">
        <p14:creationId xmlns:p14="http://schemas.microsoft.com/office/powerpoint/2010/main" val="873487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377D2-FAAB-E325-CCB5-955DE71D1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AA9CA109-3BFA-73BF-0AA2-C99DCBEC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91214"/>
            <a:ext cx="10504000" cy="5129599"/>
          </a:xfrm>
        </p:spPr>
        <p:txBody>
          <a:bodyPr/>
          <a:lstStyle/>
          <a:p>
            <a:pPr algn="ctr"/>
            <a:r>
              <a:rPr lang="en-US" sz="9600"/>
              <a:t>RESOURCE PAGES</a:t>
            </a:r>
            <a:br>
              <a:rPr lang="en-US" sz="9600"/>
            </a:br>
            <a:r>
              <a:rPr lang="en-US" sz="9600"/>
              <a:t>VVV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724E4C9-2935-43B7-A53D-3AF2D86674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0E192FF-4DF1-9CFD-B7A7-E3DDA23926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504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505C81-7592-A9B6-9A49-51C38F20A3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noProof="0"/>
              <a:t>Company</a:t>
            </a:r>
            <a:br>
              <a:rPr lang="en-US" altLang="zh-CN" noProof="0"/>
            </a:br>
            <a:r>
              <a:rPr lang="en-US" altLang="zh-CN" noProof="0"/>
              <a:t>Overview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DCEE19-DDF9-070E-AB7A-EF04DFB3B8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Innovating for a sustainable future</a:t>
            </a:r>
            <a:endParaRPr lang="zh-CN" altLang="en-US"/>
          </a:p>
        </p:txBody>
      </p:sp>
      <p:pic>
        <p:nvPicPr>
          <p:cNvPr id="2" name="Picture Placeholder 7" descr="AI-generated image of a modern architectural building with sharp angles and reflective glass windows.">
            <a:extLst>
              <a:ext uri="{FF2B5EF4-FFF2-40B4-BE49-F238E27FC236}">
                <a16:creationId xmlns:a16="http://schemas.microsoft.com/office/drawing/2014/main" id="{CCC8C5F3-0DDC-03C0-E03B-C85247D81C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E41FD-3593-DFB7-7AEF-19575C7907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/>
              <a:t>Presenter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12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5C3F-9600-BA1B-3AE6-404D35A7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/>
          <a:lstStyle/>
          <a:p>
            <a:r>
              <a:rPr lang="en-US" altLang="zh-CN"/>
              <a:t>Agenda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A60CB-001E-8496-62D0-5D43CC95EA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1113" y="2814135"/>
            <a:ext cx="4143375" cy="541840"/>
          </a:xfrm>
        </p:spPr>
        <p:txBody>
          <a:bodyPr/>
          <a:lstStyle/>
          <a:p>
            <a:r>
              <a:rPr lang="en-US" altLang="zh-CN"/>
              <a:t>Company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41B84-89BD-2B29-9220-AC06461FDE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81113" y="3639663"/>
            <a:ext cx="4143375" cy="541840"/>
          </a:xfrm>
        </p:spPr>
        <p:txBody>
          <a:bodyPr/>
          <a:lstStyle/>
          <a:p>
            <a:r>
              <a:rPr lang="en-US" altLang="zh-CN"/>
              <a:t>Mission and Vision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44F4D-50C9-C0AA-0CD2-27EEDB7348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113" y="4435367"/>
            <a:ext cx="4143375" cy="541840"/>
          </a:xfrm>
        </p:spPr>
        <p:txBody>
          <a:bodyPr/>
          <a:lstStyle/>
          <a:p>
            <a:r>
              <a:rPr lang="en-US" altLang="zh-CN"/>
              <a:t>Core Values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AE4162-7818-C139-F244-D080B1E696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281113" y="5256629"/>
            <a:ext cx="4143375" cy="541840"/>
          </a:xfrm>
        </p:spPr>
        <p:txBody>
          <a:bodyPr/>
          <a:lstStyle/>
          <a:p>
            <a:r>
              <a:rPr lang="en-US" altLang="zh-CN"/>
              <a:t>Business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65370-A3A1-A440-2E55-5BD6DA09C5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13666" y="2814135"/>
            <a:ext cx="4143375" cy="541840"/>
          </a:xfrm>
        </p:spPr>
        <p:txBody>
          <a:bodyPr/>
          <a:lstStyle/>
          <a:p>
            <a:r>
              <a:rPr lang="en-US" altLang="zh-CN"/>
              <a:t>Market Position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59B1F0-1D49-2300-A52C-DA663F2DBAD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13666" y="3639663"/>
            <a:ext cx="4143375" cy="541840"/>
          </a:xfrm>
        </p:spPr>
        <p:txBody>
          <a:bodyPr/>
          <a:lstStyle/>
          <a:p>
            <a:r>
              <a:rPr lang="en-US" altLang="zh-CN"/>
              <a:t>Governance and CSR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58194-D588-91A2-755F-D83C0A3ADED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13666" y="4435367"/>
            <a:ext cx="4143375" cy="541840"/>
          </a:xfrm>
        </p:spPr>
        <p:txBody>
          <a:bodyPr/>
          <a:lstStyle/>
          <a:p>
            <a:r>
              <a:rPr lang="en-US" altLang="zh-CN"/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257343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085EA-0420-03A2-72A4-CD544848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11DC-E84A-AAAA-D61A-11D612EC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Midterm Output </a:t>
            </a:r>
            <a:r>
              <a:rPr lang="en-US"/>
              <a:t>Comments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46C8-DB8F-B331-2EEB-33A2200123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0" y="2003512"/>
            <a:ext cx="6276127" cy="776526"/>
          </a:xfrm>
        </p:spPr>
        <p:txBody>
          <a:bodyPr/>
          <a:lstStyle/>
          <a:p>
            <a:r>
              <a:rPr lang="en-US" altLang="zh-CN"/>
              <a:t>Root Cause Analysis (Connect the reasons to one another)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81DF0-5294-C73C-BA1F-B916A8B175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4419661" cy="3199830"/>
          </a:xfrm>
        </p:spPr>
        <p:txBody>
          <a:bodyPr/>
          <a:lstStyle/>
          <a:p>
            <a:r>
              <a:rPr lang="en-US" altLang="zh-CN"/>
              <a:t>Problem: </a:t>
            </a:r>
            <a:r>
              <a:rPr lang="en-US" altLang="zh-CN" err="1"/>
              <a:t>UpsWing</a:t>
            </a:r>
            <a:r>
              <a:rPr lang="en-US" altLang="zh-CN"/>
              <a:t>! Needs to automate its assessment process.</a:t>
            </a:r>
          </a:p>
          <a:p>
            <a:endParaRPr lang="en-US" altLang="zh-CN"/>
          </a:p>
          <a:p>
            <a:r>
              <a:rPr lang="en-US" altLang="zh-CN" b="1"/>
              <a:t>Why 1: </a:t>
            </a:r>
            <a:r>
              <a:rPr lang="en-US" altLang="zh-CN"/>
              <a:t>The process is slow</a:t>
            </a:r>
          </a:p>
          <a:p>
            <a:r>
              <a:rPr lang="en-US" altLang="zh-CN" b="1"/>
              <a:t>Why 2: </a:t>
            </a:r>
            <a:r>
              <a:rPr lang="en-US" altLang="zh-CN"/>
              <a:t>Because it is done manually</a:t>
            </a:r>
          </a:p>
          <a:p>
            <a:r>
              <a:rPr lang="en-US" altLang="zh-CN" b="1"/>
              <a:t>Why 3</a:t>
            </a:r>
            <a:r>
              <a:rPr lang="en-US" altLang="zh-CN"/>
              <a:t>: Because tutors must handle each assessment by hand and they cannot keep up with the number of new request.</a:t>
            </a:r>
          </a:p>
          <a:p>
            <a:r>
              <a:rPr lang="en-US" altLang="zh-CN" b="1"/>
              <a:t>Why 4 (Root Cause): </a:t>
            </a:r>
            <a:r>
              <a:rPr lang="en-US" altLang="zh-CN"/>
              <a:t>Because is no existing automated system in place to support or replace the manual work</a:t>
            </a:r>
          </a:p>
        </p:txBody>
      </p:sp>
      <p:pic>
        <p:nvPicPr>
          <p:cNvPr id="5" name="Picture 4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A91259C6-F961-D4C1-2740-CE4F21A61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4BFCF-1F18-7F4C-4625-116D78BF2402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latin typeface="Arial"/>
                <a:cs typeface="Arial"/>
              </a:rPr>
              <a:t>Andrei Luis Torres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DDA90-E97A-EDD6-E8A5-30341D50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40" y="2922032"/>
            <a:ext cx="4471378" cy="3199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C035C2-9A65-D515-3761-E98B6DAFCD10}"/>
              </a:ext>
            </a:extLst>
          </p:cNvPr>
          <p:cNvSpPr txBox="1"/>
          <p:nvPr/>
        </p:nvSpPr>
        <p:spPr>
          <a:xfrm>
            <a:off x="8440615" y="2552700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MIDTERMS</a:t>
            </a:r>
          </a:p>
        </p:txBody>
      </p:sp>
    </p:spTree>
    <p:extLst>
      <p:ext uri="{BB962C8B-B14F-4D97-AF65-F5344CB8AC3E}">
        <p14:creationId xmlns:p14="http://schemas.microsoft.com/office/powerpoint/2010/main" val="116011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01D9-F9C7-E915-1F36-DA213ADD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/>
          <a:lstStyle/>
          <a:p>
            <a:r>
              <a:rPr lang="en-US" altLang="zh-CN" noProof="0"/>
              <a:t>Company History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6ABDF-735A-CC28-2800-950147010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/>
          <a:lstStyle/>
          <a:p>
            <a:r>
              <a:rPr lang="en-US" altLang="zh-CN"/>
              <a:t>About us: Foundation, Milestones, and Growth</a:t>
            </a:r>
          </a:p>
        </p:txBody>
      </p:sp>
      <p:pic>
        <p:nvPicPr>
          <p:cNvPr id="22" name="Picture Placeholder 3" descr="Woman in apron standing at entrance">
            <a:extLst>
              <a:ext uri="{FF2B5EF4-FFF2-40B4-BE49-F238E27FC236}">
                <a16:creationId xmlns:a16="http://schemas.microsoft.com/office/drawing/2014/main" id="{95E77616-8265-FD0E-D5CE-E8699923AA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23" name="Picture Placeholder 7" descr="Man in apron sitting by door">
            <a:extLst>
              <a:ext uri="{FF2B5EF4-FFF2-40B4-BE49-F238E27FC236}">
                <a16:creationId xmlns:a16="http://schemas.microsoft.com/office/drawing/2014/main" id="{9C933B3D-2DD0-8A0F-0AAC-8964BED75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4027966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F1BCE5-CF45-9BCE-9905-8E376F7B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241267" cy="1928214"/>
          </a:xfrm>
        </p:spPr>
        <p:txBody>
          <a:bodyPr/>
          <a:lstStyle/>
          <a:p>
            <a:r>
              <a:rPr lang="en-US"/>
              <a:t>Foundation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0CF5C-547D-33A5-D727-42704181C6C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>
            <a:normAutofit/>
          </a:bodyPr>
          <a:lstStyle/>
          <a:p>
            <a:r>
              <a:rPr lang="en-US"/>
              <a:t>Our company was founded in 2001 with a vision to innovate and provide groundbreaking solutions in the tech industry. The founders, inspired by the rapid advancements in technology, envisioned a company that would not only participate in the tech revolution but lead it. This vision laid the foundation for what has become a leading organization in our field. Over the years, our commitment to innovation and quality has driven our growth and solidified our position as a trusted leader in technology solutions.</a:t>
            </a:r>
          </a:p>
        </p:txBody>
      </p:sp>
      <p:pic>
        <p:nvPicPr>
          <p:cNvPr id="16" name="Picture Placeholder 15" descr="Low angle shot of three modern glass skyscrapers.">
            <a:extLst>
              <a:ext uri="{FF2B5EF4-FFF2-40B4-BE49-F238E27FC236}">
                <a16:creationId xmlns:a16="http://schemas.microsoft.com/office/drawing/2014/main" id="{B147720E-1C98-6E44-850F-81313654B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>
          <a:xfrm>
            <a:off x="7357442" y="831919"/>
            <a:ext cx="3949885" cy="5194161"/>
          </a:xfrm>
        </p:spPr>
      </p:pic>
    </p:spTree>
    <p:extLst>
      <p:ext uri="{BB962C8B-B14F-4D97-AF65-F5344CB8AC3E}">
        <p14:creationId xmlns:p14="http://schemas.microsoft.com/office/powerpoint/2010/main" val="2916542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3972-BC8F-F375-56E2-B6733565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Milestones</a:t>
            </a:r>
          </a:p>
        </p:txBody>
      </p:sp>
      <p:pic>
        <p:nvPicPr>
          <p:cNvPr id="16" name="Picture Placeholder 15" descr="A smiling women is clapping.">
            <a:extLst>
              <a:ext uri="{FF2B5EF4-FFF2-40B4-BE49-F238E27FC236}">
                <a16:creationId xmlns:a16="http://schemas.microsoft.com/office/drawing/2014/main" id="{6A417A10-06F3-3F85-A1E4-5C6479C0A2BE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68" y="2134688"/>
            <a:ext cx="1446212" cy="14462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CB629-0F93-E5A7-38FE-6B5FDE6302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90761" y="2128094"/>
            <a:ext cx="3663194" cy="607321"/>
          </a:xfrm>
        </p:spPr>
        <p:txBody>
          <a:bodyPr/>
          <a:lstStyle/>
          <a:p>
            <a:r>
              <a:rPr lang="en-US" altLang="zh-CN"/>
              <a:t>Initial Public Offering (IPO)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DB2820-E2FD-9F50-647C-7211DCB31D2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290762" y="2832099"/>
            <a:ext cx="3663194" cy="894123"/>
          </a:xfrm>
        </p:spPr>
        <p:txBody>
          <a:bodyPr/>
          <a:lstStyle/>
          <a:p>
            <a:r>
              <a:rPr lang="en-US" altLang="zh-CN"/>
              <a:t>In 2005, our company went public, marking a significant milestone in our growth trajectory.</a:t>
            </a:r>
            <a:endParaRPr lang="zh-CN" altLang="en-US"/>
          </a:p>
        </p:txBody>
      </p:sp>
      <p:pic>
        <p:nvPicPr>
          <p:cNvPr id="20" name="Picture Placeholder 19" descr="Two people reviewing and discussing sticky notes on a wall.">
            <a:extLst>
              <a:ext uri="{FF2B5EF4-FFF2-40B4-BE49-F238E27FC236}">
                <a16:creationId xmlns:a16="http://schemas.microsoft.com/office/drawing/2014/main" id="{35FB5F0C-8EDD-FB15-D7B0-D69297F2C00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68" y="3981726"/>
            <a:ext cx="1446212" cy="144621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B89C80-5FF2-3C64-2064-2252C02D74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90761" y="3830353"/>
            <a:ext cx="3663194" cy="607321"/>
          </a:xfrm>
        </p:spPr>
        <p:txBody>
          <a:bodyPr/>
          <a:lstStyle/>
          <a:p>
            <a:r>
              <a:rPr lang="en-US" altLang="zh-CN"/>
              <a:t>Strategic Partnerships</a:t>
            </a:r>
            <a:endParaRPr lang="zh-CN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34057D-388F-B462-D877-CB78DE9BB0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90762" y="4533817"/>
            <a:ext cx="3663194" cy="894123"/>
          </a:xfrm>
        </p:spPr>
        <p:txBody>
          <a:bodyPr/>
          <a:lstStyle/>
          <a:p>
            <a:r>
              <a:rPr lang="en-US" altLang="zh-CN"/>
              <a:t>In 2010, we formed key strategic partnerships that enhanced our market presence and broadened our technological capabilities. </a:t>
            </a:r>
          </a:p>
          <a:p>
            <a:endParaRPr lang="en-US"/>
          </a:p>
        </p:txBody>
      </p:sp>
      <p:pic>
        <p:nvPicPr>
          <p:cNvPr id="18" name="Picture Placeholder 17" descr="People collaborating and working in an office.">
            <a:extLst>
              <a:ext uri="{FF2B5EF4-FFF2-40B4-BE49-F238E27FC236}">
                <a16:creationId xmlns:a16="http://schemas.microsoft.com/office/drawing/2014/main" id="{89C4069A-B586-597F-749A-2BEE850C2566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673" y="2134688"/>
            <a:ext cx="1446212" cy="14462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08F3C9-944A-F895-9B28-4306D2F1FE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72639" y="2128094"/>
            <a:ext cx="3663194" cy="607321"/>
          </a:xfrm>
        </p:spPr>
        <p:txBody>
          <a:bodyPr/>
          <a:lstStyle/>
          <a:p>
            <a:r>
              <a:rPr lang="en-US" altLang="zh-CN"/>
              <a:t>International Expansion</a:t>
            </a:r>
            <a:endParaRPr lang="zh-CN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C54AA1-88E5-DDA0-BA64-381B1600D9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72639" y="2832099"/>
            <a:ext cx="3663194" cy="894123"/>
          </a:xfrm>
        </p:spPr>
        <p:txBody>
          <a:bodyPr/>
          <a:lstStyle/>
          <a:p>
            <a:r>
              <a:rPr lang="en-US" altLang="zh-CN"/>
              <a:t>By 2015, our company had established a global footprint, opening offices in major markets around the world.</a:t>
            </a:r>
          </a:p>
        </p:txBody>
      </p:sp>
      <p:pic>
        <p:nvPicPr>
          <p:cNvPr id="22" name="Picture Placeholder 21" descr="A smiling man is typing on the computer.">
            <a:extLst>
              <a:ext uri="{FF2B5EF4-FFF2-40B4-BE49-F238E27FC236}">
                <a16:creationId xmlns:a16="http://schemas.microsoft.com/office/drawing/2014/main" id="{7E9FA5FD-175A-841D-F059-B06414FDE8A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673" y="3981726"/>
            <a:ext cx="1446212" cy="144621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B24529-D8BE-FB30-F6FE-FE80689641C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72639" y="3830353"/>
            <a:ext cx="3663194" cy="607321"/>
          </a:xfrm>
        </p:spPr>
        <p:txBody>
          <a:bodyPr/>
          <a:lstStyle/>
          <a:p>
            <a:r>
              <a:rPr lang="en-US" altLang="zh-CN"/>
              <a:t>Product Innovation</a:t>
            </a:r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BF6CFF-9714-865F-E266-291500D60F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72639" y="4533817"/>
            <a:ext cx="3663194" cy="894123"/>
          </a:xfrm>
        </p:spPr>
        <p:txBody>
          <a:bodyPr/>
          <a:lstStyle/>
          <a:p>
            <a:r>
              <a:rPr lang="en-US" altLang="zh-CN"/>
              <a:t>In 2018, we launched our flagship product, which revolutionized the industry and set new standards for quality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85386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E0C7-3A80-5387-ADF8-40B3DF7E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Company Growth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C84E8-BACD-FBE6-C56A-B8B552B5C5B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738206" y="2065422"/>
            <a:ext cx="3914265" cy="515847"/>
          </a:xfrm>
        </p:spPr>
        <p:txBody>
          <a:bodyPr/>
          <a:lstStyle/>
          <a:p>
            <a:r>
              <a:rPr lang="en-US" altLang="zh-CN"/>
              <a:t>Early Funding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546DB-CA6C-E612-08C2-89B8638C82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/>
          <a:lstStyle/>
          <a:p>
            <a:r>
              <a:rPr lang="en-US" altLang="zh-CN"/>
              <a:t>Initial funding was crucial, fueling growth, R&amp;D investments, and enabling innovation </a:t>
            </a:r>
          </a:p>
          <a:p>
            <a:r>
              <a:rPr lang="en-US" altLang="zh-CN"/>
              <a:t>and market expansion.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30C09-CC0E-1243-8359-70DF63D24E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/>
          <a:lstStyle/>
          <a:p>
            <a:r>
              <a:rPr lang="en-US" altLang="zh-CN"/>
              <a:t>Strategic Acquisitions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EF5885-A010-6AC0-50BD-EB95048A01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/>
          <a:lstStyle/>
          <a:p>
            <a:r>
              <a:rPr lang="en-US"/>
              <a:t>Strategic acquisitions boost capabilities, broaden products, and propel growth </a:t>
            </a:r>
          </a:p>
          <a:p>
            <a:r>
              <a:rPr lang="en-US"/>
              <a:t>and market dominance.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BA21DF-28FF-8FFE-C51B-4D6D19EE63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/>
          <a:lstStyle/>
          <a:p>
            <a:r>
              <a:rPr lang="en-US" altLang="zh-CN"/>
              <a:t>Business Model Pivot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348E58-CD9C-672E-4F3B-BE0DDC7C1D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/>
          <a:lstStyle/>
          <a:p>
            <a:r>
              <a:rPr lang="en-US" altLang="zh-CN"/>
              <a:t>In 2010, we adapted our business model for market changes, boosting customer satisfaction and competitiveness.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7EB481-D1FA-3D28-9949-AF57E1382C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/>
          <a:lstStyle/>
          <a:p>
            <a:r>
              <a:rPr lang="en-US" altLang="zh-CN"/>
              <a:t>Target Market Focus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3B6AA4-603E-2BD4-C9B7-1AF155EB06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/>
          <a:lstStyle/>
          <a:p>
            <a:r>
              <a:rPr lang="en-US"/>
              <a:t>Focusing on specific markets lets us tailor products for unique needs, </a:t>
            </a:r>
          </a:p>
          <a:p>
            <a:r>
              <a:rPr lang="en-US"/>
              <a:t>increasing satisfaction and loyalty.</a:t>
            </a:r>
          </a:p>
        </p:txBody>
      </p:sp>
    </p:spTree>
    <p:extLst>
      <p:ext uri="{BB962C8B-B14F-4D97-AF65-F5344CB8AC3E}">
        <p14:creationId xmlns:p14="http://schemas.microsoft.com/office/powerpoint/2010/main" val="375712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89980E-2D9C-FF2D-D108-59614A21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Mission </a:t>
            </a:r>
            <a:br>
              <a:rPr lang="en-US" altLang="zh-CN"/>
            </a:br>
            <a:r>
              <a:rPr lang="en-US" altLang="zh-CN"/>
              <a:t>and Vision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938EA-5E81-6F4B-AD8A-91D414FD10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What we are and what we do</a:t>
            </a:r>
          </a:p>
        </p:txBody>
      </p:sp>
      <p:pic>
        <p:nvPicPr>
          <p:cNvPr id="4" name="Picture Placeholder 3" descr="High-five in a workspace.">
            <a:extLst>
              <a:ext uri="{FF2B5EF4-FFF2-40B4-BE49-F238E27FC236}">
                <a16:creationId xmlns:a16="http://schemas.microsoft.com/office/drawing/2014/main" id="{7A1F2087-E6D4-5E3B-784F-100A98C293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Woman with crossed arms.">
            <a:extLst>
              <a:ext uri="{FF2B5EF4-FFF2-40B4-BE49-F238E27FC236}">
                <a16:creationId xmlns:a16="http://schemas.microsoft.com/office/drawing/2014/main" id="{5A28BD0B-0D05-3D24-BC22-A913C4E11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186474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96E95-9B0C-4EC1-9980-C3F4F6A5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/>
          <a:lstStyle/>
          <a:p>
            <a:r>
              <a:rPr lang="en-US"/>
              <a:t>Mission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B56FB-552F-5A4B-085F-DC35C50D474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>
            <a:noAutofit/>
          </a:bodyPr>
          <a:lstStyle/>
          <a:p>
            <a:r>
              <a:rPr lang="en-US" altLang="zh-CN"/>
              <a:t>Our mission is to harness cutting-edge technology to create innovative solutions that empower businesses and individuals. We are committed to excellence, quality, and delivering value to our stakeholders.</a:t>
            </a:r>
          </a:p>
        </p:txBody>
      </p:sp>
      <p:pic>
        <p:nvPicPr>
          <p:cNvPr id="14" name="Picture Placeholder 13" descr="Two people collaborating at a computer.">
            <a:extLst>
              <a:ext uri="{FF2B5EF4-FFF2-40B4-BE49-F238E27FC236}">
                <a16:creationId xmlns:a16="http://schemas.microsoft.com/office/drawing/2014/main" id="{4A5C565C-5FD3-821D-1BF8-583E98BD97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" r="41"/>
          <a:stretch/>
        </p:blipFill>
        <p:spPr>
          <a:xfrm>
            <a:off x="7300452" y="831918"/>
            <a:ext cx="4006875" cy="5194161"/>
          </a:xfrm>
        </p:spPr>
      </p:pic>
    </p:spTree>
    <p:extLst>
      <p:ext uri="{BB962C8B-B14F-4D97-AF65-F5344CB8AC3E}">
        <p14:creationId xmlns:p14="http://schemas.microsoft.com/office/powerpoint/2010/main" val="2859168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6FD9-165B-7011-3424-9AD1D0BF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Vision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3C5F-C72F-D73B-0AB4-6DADC99089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38206" y="2065422"/>
            <a:ext cx="3914265" cy="515847"/>
          </a:xfrm>
        </p:spPr>
        <p:txBody>
          <a:bodyPr/>
          <a:lstStyle/>
          <a:p>
            <a:r>
              <a:rPr lang="en-US" altLang="zh-CN"/>
              <a:t>Sustainability and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563B7-F46F-DCD9-7049-F6AACE1376E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/>
          <a:lstStyle/>
          <a:p>
            <a:pPr lvl="0"/>
            <a:r>
              <a:rPr lang="en-US" altLang="zh-CN"/>
              <a:t>We envision a future where our solutions contribute to sustainable development. Our commitment to environmental and social responsibility is integrated into </a:t>
            </a:r>
          </a:p>
          <a:p>
            <a:pPr lvl="0"/>
            <a:r>
              <a:rPr lang="en-US" altLang="zh-CN"/>
              <a:t>our long-term strategic plans.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3EDA5F-7B7A-A004-46A2-4E5142243E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/>
          <a:lstStyle/>
          <a:p>
            <a:r>
              <a:rPr lang="en-US" altLang="zh-CN"/>
              <a:t>Global Presence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A80904-1ABD-3AA9-07B2-DCFBEEE038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/>
          <a:lstStyle/>
          <a:p>
            <a:r>
              <a:rPr lang="en-US" altLang="zh-CN"/>
              <a:t>Expanding our global footprint is a key component of our vision. We aim to serve diverse markets and leverage local insights to tailor our offerings, fostering inclusive growth.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CDB151-7166-0C7D-60DE-4D21F6A0A71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/>
          <a:lstStyle/>
          <a:p>
            <a:r>
              <a:rPr lang="en-US" altLang="zh-CN"/>
              <a:t>Future-oriented Goals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02BDF7-4AF6-F187-ABF1-23B2528ED97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/>
          <a:lstStyle/>
          <a:p>
            <a:r>
              <a:rPr lang="en-US" altLang="zh-CN"/>
              <a:t>Our vision encapsulates our aspirations to be a leader in technology innovation. We aim to set benchmarks in quality, innovation, and customer satisfaction over the next decade, driving transformation across industries.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1EE28-64A8-BD4D-D184-AC038F18C6C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/>
          <a:lstStyle/>
          <a:p>
            <a:r>
              <a:rPr lang="en-US" altLang="zh-CN"/>
              <a:t>Technological Leadership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AED071-DA08-CA75-D468-010AAEB3E26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/>
          <a:lstStyle/>
          <a:p>
            <a:r>
              <a:rPr lang="en-US" altLang="zh-CN"/>
              <a:t>We strive to be at the forefront of technological advancements, pioneering new paths in the tech industry. Our focus on research and development is critical to maintaining our leadership position.</a:t>
            </a:r>
          </a:p>
        </p:txBody>
      </p:sp>
    </p:spTree>
    <p:extLst>
      <p:ext uri="{BB962C8B-B14F-4D97-AF65-F5344CB8AC3E}">
        <p14:creationId xmlns:p14="http://schemas.microsoft.com/office/powerpoint/2010/main" val="3539387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E8F9D9-6D90-40C5-6832-49420648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Core </a:t>
            </a:r>
            <a:br>
              <a:rPr lang="en-US" altLang="zh-CN"/>
            </a:br>
            <a:r>
              <a:rPr lang="en-US" altLang="zh-CN"/>
              <a:t>Values</a:t>
            </a:r>
            <a:endParaRPr lang="en-C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6538B-1A48-73D0-0FDB-71C2C58024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Fundamental Beliefs and Principles</a:t>
            </a:r>
            <a:endParaRPr lang="en-US"/>
          </a:p>
        </p:txBody>
      </p:sp>
      <p:pic>
        <p:nvPicPr>
          <p:cNvPr id="4" name="Picture Placeholder 3" descr="Person using tablet">
            <a:extLst>
              <a:ext uri="{FF2B5EF4-FFF2-40B4-BE49-F238E27FC236}">
                <a16:creationId xmlns:a16="http://schemas.microsoft.com/office/drawing/2014/main" id="{3ED24B98-B22E-039A-78A4-894C6D3366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862" y="669510"/>
            <a:ext cx="3902491" cy="3902491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44"/>
            </a:stretch>
          </a:blipFill>
        </p:spPr>
      </p:pic>
      <p:pic>
        <p:nvPicPr>
          <p:cNvPr id="9" name="Picture Placeholder 8" descr="Man reading from iPad">
            <a:extLst>
              <a:ext uri="{FF2B5EF4-FFF2-40B4-BE49-F238E27FC236}">
                <a16:creationId xmlns:a16="http://schemas.microsoft.com/office/drawing/2014/main" id="{C4FB4637-57D8-FA9A-0D99-E8BDF238F1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2312" y="2833425"/>
            <a:ext cx="3139688" cy="3872174"/>
          </a:xfr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507174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3941E-4B81-008C-2149-71513359E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239A-A29F-9810-A184-8AE57548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Value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F7306-521B-CCB9-8B94-59607F1DD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/>
          <a:lstStyle/>
          <a:p>
            <a:r>
              <a:rPr lang="en-US" altLang="zh-CN"/>
              <a:t>Innovation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6F8B4-76B9-DCCE-B7C4-3DFB31DED7A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/>
          <a:lstStyle/>
          <a:p>
            <a:r>
              <a:rPr lang="en-US" altLang="zh-CN"/>
              <a:t>We prioritize innovation in every aspect of our operations, continuously seeking new ways to enhance our products and services.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709CD-DB5C-4F76-1652-FF76DF7A79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/>
          <a:lstStyle/>
          <a:p>
            <a:r>
              <a:rPr lang="en-US" altLang="zh-CN"/>
              <a:t>Sustainability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C9850-573C-6B33-0F05-979700A948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/>
          <a:lstStyle/>
          <a:p>
            <a:r>
              <a:rPr lang="en-US" altLang="zh-CN"/>
              <a:t>We strive to minimize our environmental impact and promote sustainable practices, aligning our operations with global efforts to combat climate change.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CB20D1-8A56-68C5-F06B-D3CED27D1A6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/>
          <a:lstStyle/>
          <a:p>
            <a:r>
              <a:rPr lang="en-US" altLang="zh-CN"/>
              <a:t>Integrity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0B5A45-BDDB-4DD1-A83A-82E90C45D6C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/>
          <a:lstStyle/>
          <a:p>
            <a:r>
              <a:rPr lang="en-US" altLang="zh-CN"/>
              <a:t>We uphold the highest ethical standards, ensuring transparency and accountability in our interactions with stakeholders and the communities we serve.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BB2D26-E4A5-88B5-AF05-10922A446B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/>
          <a:lstStyle/>
          <a:p>
            <a:r>
              <a:rPr lang="en-US" altLang="zh-CN"/>
              <a:t>Customer Focus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756098-2862-6235-EC9D-D29096DCE6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/>
          <a:lstStyle/>
          <a:p>
            <a:r>
              <a:rPr lang="en-US" altLang="zh-CN"/>
              <a:t>Our customer-centric approach ensures that we deliver exceptional value and build long-term relationships based on trust and mutual respect.</a:t>
            </a:r>
          </a:p>
        </p:txBody>
      </p:sp>
      <p:pic>
        <p:nvPicPr>
          <p:cNvPr id="13" name="Picture Placeholder 12" descr="A close-up of several hands holding each other.">
            <a:extLst>
              <a:ext uri="{FF2B5EF4-FFF2-40B4-BE49-F238E27FC236}">
                <a16:creationId xmlns:a16="http://schemas.microsoft.com/office/drawing/2014/main" id="{E6677E1F-39A6-0C35-5C58-FC34EE7D0DA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/>
        </p:blipFill>
        <p:spPr>
          <a:xfrm>
            <a:off x="8093484" y="2457906"/>
            <a:ext cx="3171870" cy="3713149"/>
          </a:xfrm>
        </p:spPr>
      </p:pic>
    </p:spTree>
    <p:extLst>
      <p:ext uri="{BB962C8B-B14F-4D97-AF65-F5344CB8AC3E}">
        <p14:creationId xmlns:p14="http://schemas.microsoft.com/office/powerpoint/2010/main" val="2545182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EB4036-D65C-7971-663C-7C1FD90D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/>
          <a:lstStyle/>
          <a:p>
            <a:r>
              <a:rPr lang="en-US"/>
              <a:t>Cultural Integration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6273B-F8DF-C22E-9661-614DFF4B28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</p:spPr>
        <p:txBody>
          <a:bodyPr anchor="ctr"/>
          <a:lstStyle/>
          <a:p>
            <a:r>
              <a:rPr lang="en-US" altLang="zh-CN"/>
              <a:t>Integrating our core values into the company culture is a strategic priority. By embedding these values into our policies, procedures, and daily activities, we create a cohesive environment that encourages employee engagement and alignment with our strategic goals.</a:t>
            </a:r>
          </a:p>
        </p:txBody>
      </p:sp>
    </p:spTree>
    <p:extLst>
      <p:ext uri="{BB962C8B-B14F-4D97-AF65-F5344CB8AC3E}">
        <p14:creationId xmlns:p14="http://schemas.microsoft.com/office/powerpoint/2010/main" val="416022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5227-17F1-0864-9BD6-0E17470B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697B255-FC2A-E1AA-4127-E7FAA98BC044}"/>
              </a:ext>
            </a:extLst>
          </p:cNvPr>
          <p:cNvSpPr txBox="1">
            <a:spLocks/>
          </p:cNvSpPr>
          <p:nvPr/>
        </p:nvSpPr>
        <p:spPr>
          <a:xfrm>
            <a:off x="439631" y="181920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Midterm Output </a:t>
            </a:r>
            <a:r>
              <a:rPr lang="en-US"/>
              <a:t>Comments Matrix</a:t>
            </a:r>
          </a:p>
        </p:txBody>
      </p:sp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29923322-BC85-FC62-9184-72BF50353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69AE9F-EA46-37AC-89B9-085853ED25CF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7DC4B-FA46-464F-D17F-033ABBFBE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342" y="1730496"/>
            <a:ext cx="5249008" cy="4915586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A588107C-2936-0BA2-7236-5A15573F8FE4}"/>
              </a:ext>
            </a:extLst>
          </p:cNvPr>
          <p:cNvSpPr txBox="1">
            <a:spLocks/>
          </p:cNvSpPr>
          <p:nvPr/>
        </p:nvSpPr>
        <p:spPr>
          <a:xfrm>
            <a:off x="5263661" y="1360156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MIDTERMS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5CD2F913-457E-632D-313A-E6D82ACF4A33}"/>
              </a:ext>
            </a:extLst>
          </p:cNvPr>
          <p:cNvSpPr txBox="1">
            <a:spLocks/>
          </p:cNvSpPr>
          <p:nvPr/>
        </p:nvSpPr>
        <p:spPr>
          <a:xfrm>
            <a:off x="439631" y="967331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47941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64F2A9-06E1-8444-9E11-49A4C089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Business Model</a:t>
            </a:r>
            <a:endParaRPr lang="en-C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4A7FE-0AB4-2397-ED6E-B106393A2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7950" y="4660900"/>
            <a:ext cx="6896100" cy="131500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Revenue-generating Tactics and Operational Strategy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86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4701-4AEA-34DF-6A37-F3316FA2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Comprehensive Revenue Streams</a:t>
            </a:r>
          </a:p>
        </p:txBody>
      </p:sp>
      <p:pic>
        <p:nvPicPr>
          <p:cNvPr id="16" name="Picture Placeholder 15" descr="Smiling man in a suit">
            <a:extLst>
              <a:ext uri="{FF2B5EF4-FFF2-40B4-BE49-F238E27FC236}">
                <a16:creationId xmlns:a16="http://schemas.microsoft.com/office/drawing/2014/main" id="{FF9A389C-BAE5-66EF-814E-1D8ED2E726B8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2334" y="2092306"/>
            <a:ext cx="1446212" cy="144621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6B96D5-FC7D-3849-7C6E-0884A6BB7E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/>
          <a:lstStyle/>
          <a:p>
            <a:r>
              <a:rPr lang="en-US" altLang="zh-CN"/>
              <a:t>Product </a:t>
            </a:r>
            <a:endParaRPr lang="zh-CN" altLang="en-US"/>
          </a:p>
          <a:p>
            <a:r>
              <a:rPr lang="en-US" altLang="zh-CN"/>
              <a:t>Sales</a:t>
            </a:r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877C9B-B17E-D533-5AC1-49FB2FC1A6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/>
          <a:lstStyle/>
          <a:p>
            <a:r>
              <a:rPr lang="en-US"/>
              <a:t>Our primary revenue stream is generated from the direct sales of our innovative products.</a:t>
            </a:r>
          </a:p>
        </p:txBody>
      </p:sp>
      <p:pic>
        <p:nvPicPr>
          <p:cNvPr id="18" name="Picture Placeholder 17" descr="Smiling woman in office">
            <a:extLst>
              <a:ext uri="{FF2B5EF4-FFF2-40B4-BE49-F238E27FC236}">
                <a16:creationId xmlns:a16="http://schemas.microsoft.com/office/drawing/2014/main" id="{5BB268CA-B65C-A470-4A76-9275835E2D76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7396" y="2092306"/>
            <a:ext cx="1446212" cy="14462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95F9E9-39A5-5D12-88A5-2EE235CED35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/>
          <a:lstStyle/>
          <a:p>
            <a:r>
              <a:rPr lang="en-US" altLang="zh-CN"/>
              <a:t>Subscription </a:t>
            </a:r>
            <a:endParaRPr lang="zh-CN" altLang="en-US"/>
          </a:p>
          <a:p>
            <a:r>
              <a:rPr lang="en-US" altLang="zh-CN"/>
              <a:t>Services</a:t>
            </a:r>
            <a:endParaRPr lang="zh-CN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67371-7DD3-C1C9-8A41-0B26934ABD6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/>
          <a:lstStyle/>
          <a:p>
            <a:r>
              <a:rPr lang="en-US"/>
              <a:t>We offer subscription-based services, providing customers with access to our latest updates and features.</a:t>
            </a:r>
          </a:p>
        </p:txBody>
      </p:sp>
      <p:pic>
        <p:nvPicPr>
          <p:cNvPr id="20" name="Picture Placeholder 19" descr="A person in a suit and tie is similing.">
            <a:extLst>
              <a:ext uri="{FF2B5EF4-FFF2-40B4-BE49-F238E27FC236}">
                <a16:creationId xmlns:a16="http://schemas.microsoft.com/office/drawing/2014/main" id="{663AF522-CF2E-95B5-C9ED-9DF309BEB32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3080" y="2092306"/>
            <a:ext cx="1446212" cy="144621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5721AB-086E-5148-3808-E9B14202733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/>
          <a:lstStyle/>
          <a:p>
            <a:r>
              <a:rPr lang="en-US" altLang="zh-CN"/>
              <a:t>Consulting and </a:t>
            </a:r>
            <a:endParaRPr lang="zh-CN" altLang="en-US"/>
          </a:p>
          <a:p>
            <a:r>
              <a:rPr lang="en-US" altLang="zh-CN"/>
              <a:t>Support</a:t>
            </a:r>
            <a:endParaRPr lang="zh-CN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0EEE3E-CCCA-AC5A-02B5-7D3030BBDA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/>
          <a:lstStyle/>
          <a:p>
            <a:r>
              <a:rPr lang="en-US"/>
              <a:t>Offering consulting services generates additional income while strengthening client relationships.</a:t>
            </a:r>
          </a:p>
        </p:txBody>
      </p:sp>
      <p:pic>
        <p:nvPicPr>
          <p:cNvPr id="22" name="Picture Placeholder 21" descr="Smiling woman in office">
            <a:extLst>
              <a:ext uri="{FF2B5EF4-FFF2-40B4-BE49-F238E27FC236}">
                <a16:creationId xmlns:a16="http://schemas.microsoft.com/office/drawing/2014/main" id="{7AB901A3-2755-3672-37BF-EBD003CE8445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8764" y="2092306"/>
            <a:ext cx="1446212" cy="144621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0E7FB3-F0D7-6763-58B0-EAFB73B39EE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/>
          <a:lstStyle/>
          <a:p>
            <a:r>
              <a:rPr lang="en-US" altLang="zh-CN"/>
              <a:t>Partnerships and Licensing</a:t>
            </a:r>
            <a:endParaRPr lang="zh-CN" alt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E1E269-6A1C-5587-C4C3-751ABB0F60F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/>
          <a:lstStyle/>
          <a:p>
            <a:r>
              <a:rPr lang="en-US"/>
              <a:t>Strategic partnerships and licensing agreements enable us to expand our market reach.</a:t>
            </a:r>
          </a:p>
        </p:txBody>
      </p:sp>
    </p:spTree>
    <p:extLst>
      <p:ext uri="{BB962C8B-B14F-4D97-AF65-F5344CB8AC3E}">
        <p14:creationId xmlns:p14="http://schemas.microsoft.com/office/powerpoint/2010/main" val="2401849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AB89-C4DD-6520-90D1-771E2960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Operational Strategy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AFE2-DF4C-B355-CA06-68F460D4B1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05952" y="2154648"/>
            <a:ext cx="3838002" cy="594981"/>
          </a:xfrm>
        </p:spPr>
        <p:txBody>
          <a:bodyPr/>
          <a:lstStyle/>
          <a:p>
            <a:r>
              <a:rPr lang="en-US" altLang="zh-CN"/>
              <a:t>Efficiency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737D-2DAF-4010-731C-07EAEA40BF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05954" y="2874105"/>
            <a:ext cx="3838000" cy="1313002"/>
          </a:xfrm>
        </p:spPr>
        <p:txBody>
          <a:bodyPr/>
          <a:lstStyle/>
          <a:p>
            <a:r>
              <a:rPr lang="en-US"/>
              <a:t>We leverage advanced data analytics and AI to optimize our processes, reduce costs, and enhance decision-making. By embracing digital transformation, we streamline operations and improve customer engagement.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20992-D83F-84B1-0346-EC905CBCE2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05954" y="4326807"/>
            <a:ext cx="3838002" cy="594981"/>
          </a:xfrm>
        </p:spPr>
        <p:txBody>
          <a:bodyPr/>
          <a:lstStyle/>
          <a:p>
            <a:r>
              <a:rPr lang="en-US" altLang="zh-CN"/>
              <a:t>Sustainability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FD80BA-324C-F0E5-7C77-90E9F94DD5A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05954" y="5046264"/>
            <a:ext cx="3838000" cy="1313002"/>
          </a:xfrm>
        </p:spPr>
        <p:txBody>
          <a:bodyPr/>
          <a:lstStyle/>
          <a:p>
            <a:r>
              <a:rPr lang="en-US"/>
              <a:t>We are committed to sustainable practices, integrating eco-friendly initiatives into our operations to minimize environmental impact.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D3C98-B76D-BB42-68F5-BE31AE0773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5395" y="2154648"/>
            <a:ext cx="3838002" cy="594981"/>
          </a:xfrm>
        </p:spPr>
        <p:txBody>
          <a:bodyPr/>
          <a:lstStyle/>
          <a:p>
            <a:r>
              <a:rPr lang="en-US" altLang="zh-CN"/>
              <a:t>Innovation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19686A-5C8C-EEB2-51C8-38F44819FB0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55395" y="2874105"/>
            <a:ext cx="3838000" cy="1313002"/>
          </a:xfrm>
        </p:spPr>
        <p:txBody>
          <a:bodyPr/>
          <a:lstStyle/>
          <a:p>
            <a:r>
              <a:rPr lang="en-US"/>
              <a:t>Strategic partnerships further enhance our operational capabilities, allowing us to access new technologies and markets.</a:t>
            </a:r>
          </a:p>
        </p:txBody>
      </p:sp>
      <p:pic>
        <p:nvPicPr>
          <p:cNvPr id="11" name="Picture Placeholder 10" descr="Hands typing on a laptop keyboard.">
            <a:extLst>
              <a:ext uri="{FF2B5EF4-FFF2-40B4-BE49-F238E27FC236}">
                <a16:creationId xmlns:a16="http://schemas.microsoft.com/office/drawing/2014/main" id="{68C42769-C8E8-C5F6-618E-16AB4EF09DD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" b="41"/>
          <a:stretch/>
        </p:blipFill>
        <p:spPr>
          <a:xfrm>
            <a:off x="6855393" y="4443647"/>
            <a:ext cx="3930649" cy="1778549"/>
          </a:xfrm>
        </p:spPr>
      </p:pic>
    </p:spTree>
    <p:extLst>
      <p:ext uri="{BB962C8B-B14F-4D97-AF65-F5344CB8AC3E}">
        <p14:creationId xmlns:p14="http://schemas.microsoft.com/office/powerpoint/2010/main" val="3704865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D22F88-EFF6-01D4-FE48-96AEFFC3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Market </a:t>
            </a:r>
            <a:br>
              <a:rPr lang="en-US" altLang="zh-CN"/>
            </a:br>
            <a:r>
              <a:rPr lang="en-US" altLang="zh-CN"/>
              <a:t>Position</a:t>
            </a:r>
            <a:endParaRPr lang="en-C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BE091-B2F9-29C7-FC67-6D2FDAEABA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3025"/>
            <a:ext cx="5889625" cy="126841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Industry Standing of the Company</a:t>
            </a:r>
          </a:p>
        </p:txBody>
      </p:sp>
      <p:pic>
        <p:nvPicPr>
          <p:cNvPr id="4" name="Picture Placeholder 3" descr="Colleagues looking at computer">
            <a:extLst>
              <a:ext uri="{FF2B5EF4-FFF2-40B4-BE49-F238E27FC236}">
                <a16:creationId xmlns:a16="http://schemas.microsoft.com/office/drawing/2014/main" id="{467EC97D-A912-87D4-57CD-0DADC4D164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Office worker in video conference">
            <a:extLst>
              <a:ext uri="{FF2B5EF4-FFF2-40B4-BE49-F238E27FC236}">
                <a16:creationId xmlns:a16="http://schemas.microsoft.com/office/drawing/2014/main" id="{D11D793F-B0C5-FF4C-2B7B-316ED3EA83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758124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419-1A74-AE0E-64A5-316F481B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927933"/>
            <a:ext cx="10504000" cy="1135871"/>
          </a:xfrm>
        </p:spPr>
        <p:txBody>
          <a:bodyPr anchor="ctr"/>
          <a:lstStyle/>
          <a:p>
            <a:r>
              <a:rPr lang="en-US" altLang="zh-CN" noProof="0"/>
              <a:t>Industry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764F-2B75-3A58-78E6-3149017D846A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3269675"/>
            <a:ext cx="10504000" cy="2225963"/>
          </a:xfrm>
        </p:spPr>
        <p:txBody>
          <a:bodyPr/>
          <a:lstStyle/>
          <a:p>
            <a:r>
              <a:rPr lang="en-US"/>
              <a:t>The current industry landscape is characterized by rapid technological advancements and increasing competition. Key trends such as the integration of artificial intelligence and machine learning, digital transformation, and a growing emphasis on sustainability are reshaping market dynamics. Companies are leveraging these technologies to enhance operational efficiency and offer personalized customer experiences.</a:t>
            </a:r>
          </a:p>
        </p:txBody>
      </p:sp>
    </p:spTree>
    <p:extLst>
      <p:ext uri="{BB962C8B-B14F-4D97-AF65-F5344CB8AC3E}">
        <p14:creationId xmlns:p14="http://schemas.microsoft.com/office/powerpoint/2010/main" val="2223989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descr="two business partner holding hands.">
            <a:extLst>
              <a:ext uri="{FF2B5EF4-FFF2-40B4-BE49-F238E27FC236}">
                <a16:creationId xmlns:a16="http://schemas.microsoft.com/office/drawing/2014/main" id="{A837A44D-98F0-890D-B689-C64A727AC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Governance and CSR</a:t>
            </a:r>
            <a:endParaRPr lang="en-CN"/>
          </a:p>
        </p:txBody>
      </p:sp>
      <p:sp>
        <p:nvSpPr>
          <p:cNvPr id="2" name="Text Placeholder 1" descr="two business partner holding hands.">
            <a:extLst>
              <a:ext uri="{FF2B5EF4-FFF2-40B4-BE49-F238E27FC236}">
                <a16:creationId xmlns:a16="http://schemas.microsoft.com/office/drawing/2014/main" id="{AAB31522-DFE5-93FC-1AD3-FD4E655ED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7950" y="4660900"/>
            <a:ext cx="6896100" cy="131500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Company's Governance Structure and CSR Initiatives</a:t>
            </a:r>
          </a:p>
        </p:txBody>
      </p:sp>
    </p:spTree>
    <p:extLst>
      <p:ext uri="{BB962C8B-B14F-4D97-AF65-F5344CB8AC3E}">
        <p14:creationId xmlns:p14="http://schemas.microsoft.com/office/powerpoint/2010/main" val="2703607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470B-0100-5A69-04CD-965B0755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Corporate Governance</a:t>
            </a:r>
          </a:p>
        </p:txBody>
      </p:sp>
      <p:pic>
        <p:nvPicPr>
          <p:cNvPr id="16" name="Picture Placeholder 15" descr="Two women working">
            <a:extLst>
              <a:ext uri="{FF2B5EF4-FFF2-40B4-BE49-F238E27FC236}">
                <a16:creationId xmlns:a16="http://schemas.microsoft.com/office/drawing/2014/main" id="{8611A117-7BB7-5BCA-59DA-22253FD40EDA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2334" y="2092306"/>
            <a:ext cx="1446212" cy="144621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ECDDB4-0C52-B1EB-D67C-2B29EAAFEEB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/>
          <a:lstStyle/>
          <a:p>
            <a:r>
              <a:rPr lang="en-US" altLang="zh-CN"/>
              <a:t>Board Diversity</a:t>
            </a:r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3675B-B276-B2F7-0F0B-42CDA7FE72E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/>
          <a:lstStyle/>
          <a:p>
            <a:r>
              <a:rPr lang="en-US" altLang="zh-CN"/>
              <a:t>Diverse boards bring varied perspectives, enhancing decision-making and strategic oversight.</a:t>
            </a:r>
          </a:p>
        </p:txBody>
      </p:sp>
      <p:pic>
        <p:nvPicPr>
          <p:cNvPr id="18" name="Picture Placeholder 17" descr="Hand holding a pen over an open book">
            <a:extLst>
              <a:ext uri="{FF2B5EF4-FFF2-40B4-BE49-F238E27FC236}">
                <a16:creationId xmlns:a16="http://schemas.microsoft.com/office/drawing/2014/main" id="{922F3D26-1901-BC5F-35DB-CC87882B88A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7396" y="2092306"/>
            <a:ext cx="1446212" cy="14462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9C0481-89A4-CBFB-A523-2EF4A974BD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/>
          <a:lstStyle/>
          <a:p>
            <a:r>
              <a:rPr lang="en-US" altLang="zh-CN"/>
              <a:t>Ethical Framework</a:t>
            </a:r>
            <a:endParaRPr lang="zh-CN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0DBF91-5E2A-CDE6-4DCD-8E96E425E93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/>
          <a:lstStyle/>
          <a:p>
            <a:r>
              <a:rPr lang="en-US" altLang="zh-CN"/>
              <a:t>We have established robust ethical guidelines that inform our governance practices.</a:t>
            </a:r>
          </a:p>
        </p:txBody>
      </p:sp>
      <p:pic>
        <p:nvPicPr>
          <p:cNvPr id="20" name="Picture Placeholder 19" descr="Hands holding soil with a small green plant.">
            <a:extLst>
              <a:ext uri="{FF2B5EF4-FFF2-40B4-BE49-F238E27FC236}">
                <a16:creationId xmlns:a16="http://schemas.microsoft.com/office/drawing/2014/main" id="{42CE3F3C-D850-41FB-B043-825A86698A31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3080" y="2092306"/>
            <a:ext cx="1446212" cy="144621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CBD68E-8EB1-715E-F65F-190E93225B9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/>
          <a:lstStyle/>
          <a:p>
            <a:r>
              <a:rPr lang="en-US" altLang="zh-CN"/>
              <a:t>Sustainability Integration</a:t>
            </a:r>
            <a:endParaRPr lang="zh-CN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F7602-F406-E96C-D09A-B805EF31CF8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/>
          <a:lstStyle/>
          <a:p>
            <a:r>
              <a:rPr lang="en-US" altLang="zh-CN"/>
              <a:t>Sustainability is woven into our governance framework, supporting transparency and accountability.</a:t>
            </a:r>
            <a:endParaRPr lang="zh-CN" altLang="en-US"/>
          </a:p>
        </p:txBody>
      </p:sp>
      <p:pic>
        <p:nvPicPr>
          <p:cNvPr id="22" name="Picture Placeholder 21" descr="Man and woman at table with laptop">
            <a:extLst>
              <a:ext uri="{FF2B5EF4-FFF2-40B4-BE49-F238E27FC236}">
                <a16:creationId xmlns:a16="http://schemas.microsoft.com/office/drawing/2014/main" id="{96AC577D-E8FB-1BB2-D150-786AD92F9B0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8764" y="2092306"/>
            <a:ext cx="1446212" cy="144621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CF58A54-45E7-8041-DB32-AA613BC3E99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/>
          <a:lstStyle/>
          <a:p>
            <a:r>
              <a:rPr lang="en-US" altLang="zh-CN"/>
              <a:t>Technology </a:t>
            </a:r>
          </a:p>
          <a:p>
            <a:r>
              <a:rPr lang="en-US" altLang="zh-CN"/>
              <a:t>Utilization</a:t>
            </a:r>
            <a:endParaRPr lang="zh-CN" alt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55E74E-B106-7FD9-450F-41ED14D2406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/>
          <a:lstStyle/>
          <a:p>
            <a:r>
              <a:rPr lang="en-US" altLang="zh-CN"/>
              <a:t>We leverage technologies such as AI and blockchain to enhance transparency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1770424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E7463-3198-EE88-DE52-BAC2B766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5622"/>
            <a:ext cx="5906997" cy="1928790"/>
          </a:xfrm>
        </p:spPr>
        <p:txBody>
          <a:bodyPr/>
          <a:lstStyle/>
          <a:p>
            <a:r>
              <a:rPr lang="en-US"/>
              <a:t>CSR Initiatives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99338-95E2-64DA-CEF9-63BAD7A13C1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001" y="2868150"/>
            <a:ext cx="5906996" cy="3157929"/>
          </a:xfrm>
        </p:spPr>
        <p:txBody>
          <a:bodyPr/>
          <a:lstStyle/>
          <a:p>
            <a:r>
              <a:rPr lang="en-US" altLang="zh-CN"/>
              <a:t>Our commitment to corporate social responsibility (CSR) is reflected in a range of initiatives that address environmental, social, and economic challenges, align our CSR goals with community needs and global sustainability standards.</a:t>
            </a:r>
          </a:p>
        </p:txBody>
      </p:sp>
      <p:pic>
        <p:nvPicPr>
          <p:cNvPr id="11" name="Picture Placeholder 10" descr="Two people engaged in conversation, one using a wheelchair.">
            <a:extLst>
              <a:ext uri="{FF2B5EF4-FFF2-40B4-BE49-F238E27FC236}">
                <a16:creationId xmlns:a16="http://schemas.microsoft.com/office/drawing/2014/main" id="{2C090841-DD22-F62B-EDCE-565E3DF7B9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" r="41"/>
          <a:stretch/>
        </p:blipFill>
        <p:spPr>
          <a:xfrm>
            <a:off x="7300452" y="831918"/>
            <a:ext cx="4006875" cy="5194161"/>
          </a:xfrm>
        </p:spPr>
      </p:pic>
    </p:spTree>
    <p:extLst>
      <p:ext uri="{BB962C8B-B14F-4D97-AF65-F5344CB8AC3E}">
        <p14:creationId xmlns:p14="http://schemas.microsoft.com/office/powerpoint/2010/main" val="1128169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B7BD93-A683-8329-EE7A-30862571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Future Goals</a:t>
            </a:r>
            <a:endParaRPr lang="en-C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D16F86-6C7C-399D-C4D1-699E2EDC11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Short-term Goals &amp; Long-term Vision</a:t>
            </a:r>
          </a:p>
        </p:txBody>
      </p:sp>
      <p:pic>
        <p:nvPicPr>
          <p:cNvPr id="4" name="Picture Placeholder 3" descr="Person stepping in stairs">
            <a:extLst>
              <a:ext uri="{FF2B5EF4-FFF2-40B4-BE49-F238E27FC236}">
                <a16:creationId xmlns:a16="http://schemas.microsoft.com/office/drawing/2014/main" id="{6D573313-22C7-2B0C-5939-5BCB47E62D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Person in the conference room">
            <a:extLst>
              <a:ext uri="{FF2B5EF4-FFF2-40B4-BE49-F238E27FC236}">
                <a16:creationId xmlns:a16="http://schemas.microsoft.com/office/drawing/2014/main" id="{2F77B77C-17EF-1F1F-607C-DF116160F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689187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FCDD-F8AF-2581-733B-9BBCF1761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Short-term Objectives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29B037D-CB4B-8291-9EA3-365DD04737F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775855" y="2555875"/>
            <a:ext cx="538162" cy="471988"/>
          </a:xfrm>
        </p:spPr>
        <p:txBody>
          <a:bodyPr lIns="0" tIns="0" rIns="0" bIns="0"/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BEABA-0DCE-4B81-B9F7-4781C819587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/>
          <a:lstStyle/>
          <a:p>
            <a:r>
              <a:rPr lang="en-US" altLang="zh-CN"/>
              <a:t>Market Expansion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10CDA-9672-5A56-DF3B-01613825BE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/>
          <a:lstStyle/>
          <a:p>
            <a:r>
              <a:rPr lang="en-US" altLang="zh-CN"/>
              <a:t>Target entering two new international markets within the next 12 months.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B72E724-44B2-C2C7-8089-3022B37DD39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471925" y="2555875"/>
            <a:ext cx="538162" cy="471988"/>
          </a:xfrm>
        </p:spPr>
        <p:txBody>
          <a:bodyPr lIns="0" tIns="0" rIns="0" bIns="0"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BE2CE-45DF-4825-1BED-9BD012FAB24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/>
          <a:lstStyle/>
          <a:p>
            <a:r>
              <a:rPr lang="en-US" altLang="zh-CN"/>
              <a:t>Technological Advancement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B403A-8211-5863-05CC-BCECB025764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/>
          <a:lstStyle/>
          <a:p>
            <a:r>
              <a:rPr lang="en-US" altLang="zh-CN"/>
              <a:t>Focus on integrating AI and ML to enhance operational efficiency and product offerings.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023E4B3-874C-5E65-A9D6-58E93EC97F8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77609" y="2555875"/>
            <a:ext cx="538162" cy="471988"/>
          </a:xfrm>
        </p:spPr>
        <p:txBody>
          <a:bodyPr lIns="0" tIns="0" rIns="0" bIns="0"/>
          <a:lstStyle/>
          <a:p>
            <a:r>
              <a:rPr lang="en-US"/>
              <a:t>03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7320B1-F51B-12F4-9F3A-39300376639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/>
          <a:lstStyle/>
          <a:p>
            <a:r>
              <a:rPr lang="en-US" altLang="zh-CN"/>
              <a:t>Sustainability Initiatives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EBE0E1-673B-CCFE-0CCB-D6914F86C55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/>
          <a:lstStyle/>
          <a:p>
            <a:r>
              <a:rPr lang="en-US" altLang="zh-CN"/>
              <a:t>Implement comprehensive sustainability practices across all operations.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B1A7610-8FEA-31DA-3DBC-B9A1BDE921F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883293" y="2555875"/>
            <a:ext cx="538162" cy="471988"/>
          </a:xfrm>
        </p:spPr>
        <p:txBody>
          <a:bodyPr lIns="0" tIns="0" rIns="0" bIns="0"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CE834F-6F71-52FE-7AAC-291620117EA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/>
          <a:lstStyle/>
          <a:p>
            <a:r>
              <a:rPr lang="en-US" altLang="zh-CN"/>
              <a:t>Innovation Culture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715309-A3C6-BDCC-65A3-9941C69627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/>
          <a:lstStyle/>
          <a:p>
            <a:r>
              <a:rPr lang="en-US" altLang="zh-CN"/>
              <a:t>Cultivate a culture of innovation to support rapid development of new ideas.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9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DE5D-5E99-4190-FA89-1DE0FD1E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7C9667-5D60-D1C8-80D7-2BB3D668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438" y="1044548"/>
            <a:ext cx="4440572" cy="52537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783409-DE54-AEFD-E619-933244F8BFBE}"/>
              </a:ext>
            </a:extLst>
          </p:cNvPr>
          <p:cNvSpPr txBox="1">
            <a:spLocks/>
          </p:cNvSpPr>
          <p:nvPr/>
        </p:nvSpPr>
        <p:spPr>
          <a:xfrm>
            <a:off x="439631" y="181920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Midterm Output </a:t>
            </a:r>
            <a:r>
              <a:rPr lang="en-US"/>
              <a:t>Comments Matrix</a:t>
            </a:r>
          </a:p>
        </p:txBody>
      </p:sp>
      <p:pic>
        <p:nvPicPr>
          <p:cNvPr id="2" name="Picture 1" descr="A child in a white shirt and tie&#10;&#10;AI-generated content may be incorrect.">
            <a:extLst>
              <a:ext uri="{FF2B5EF4-FFF2-40B4-BE49-F238E27FC236}">
                <a16:creationId xmlns:a16="http://schemas.microsoft.com/office/drawing/2014/main" id="{C669250E-F9B3-10DF-14A3-99FC76B6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17" y="3837"/>
            <a:ext cx="1682183" cy="1682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17EC70-3C24-532B-E9EF-EE6CEF8BC922}"/>
              </a:ext>
            </a:extLst>
          </p:cNvPr>
          <p:cNvSpPr txBox="1"/>
          <p:nvPr/>
        </p:nvSpPr>
        <p:spPr>
          <a:xfrm>
            <a:off x="9941167" y="1730496"/>
            <a:ext cx="234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Andrei Luis Torres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69A84-E81D-E026-12D0-F6EF292ADF7C}"/>
              </a:ext>
            </a:extLst>
          </p:cNvPr>
          <p:cNvSpPr txBox="1"/>
          <p:nvPr/>
        </p:nvSpPr>
        <p:spPr>
          <a:xfrm>
            <a:off x="3144056" y="6567925"/>
            <a:ext cx="5306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>
                <a:hlinkClick r:id="rId5"/>
              </a:rPr>
              <a:t>https://www.canva.com/design/DAGmLZtkIPY/UajwBW4RII09Sm0nQKnV0g/edit</a:t>
            </a:r>
            <a:endParaRPr lang="en-US" sz="900" b="1"/>
          </a:p>
          <a:p>
            <a:endParaRPr lang="en-US" sz="900" b="1"/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F332575A-2070-73BB-E661-4B76EE909B56}"/>
              </a:ext>
            </a:extLst>
          </p:cNvPr>
          <p:cNvSpPr txBox="1">
            <a:spLocks/>
          </p:cNvSpPr>
          <p:nvPr/>
        </p:nvSpPr>
        <p:spPr>
          <a:xfrm>
            <a:off x="439631" y="967331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426811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215DBC-5D74-7158-E1CC-6D8A61C1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/>
          <a:p>
            <a:r>
              <a:rPr lang="en-US"/>
              <a:t>Long-term Vision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468BE-E9D1-11B5-98A6-AC6AC963C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</p:spPr>
        <p:txBody>
          <a:bodyPr anchor="ctr">
            <a:normAutofit/>
          </a:bodyPr>
          <a:lstStyle/>
          <a:p>
            <a:r>
              <a:rPr lang="en-US" altLang="zh-CN"/>
              <a:t>Our long-term vision is to lead the industry through continuous innovation and exceptional value delivery. We aim to expand our impact by developing cutting-edge solutions for emerging challenges. By fostering a culture of excellence and collaboration, we strive for sustainable growth and success. Our commitment to meeting clients' evolving needs and staying ahead of trends drives our strategic planning and forward-thinking approach.</a:t>
            </a:r>
          </a:p>
        </p:txBody>
      </p:sp>
    </p:spTree>
    <p:extLst>
      <p:ext uri="{BB962C8B-B14F-4D97-AF65-F5344CB8AC3E}">
        <p14:creationId xmlns:p14="http://schemas.microsoft.com/office/powerpoint/2010/main" val="1200752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EED647-84CF-1A16-4D69-1DA7D6922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1476" y="1153634"/>
            <a:ext cx="5184248" cy="4550732"/>
          </a:xfrm>
        </p:spPr>
        <p:txBody>
          <a:bodyPr/>
          <a:lstStyle/>
          <a:p>
            <a:r>
              <a:rPr lang="en-US" altLang="zh-CN"/>
              <a:t>Thank you</a:t>
            </a:r>
            <a:endParaRPr lang="en-US"/>
          </a:p>
        </p:txBody>
      </p:sp>
      <p:pic>
        <p:nvPicPr>
          <p:cNvPr id="5" name="Picture Placeholder 4" descr="Modern glass building in black and white.">
            <a:extLst>
              <a:ext uri="{FF2B5EF4-FFF2-40B4-BE49-F238E27FC236}">
                <a16:creationId xmlns:a16="http://schemas.microsoft.com/office/drawing/2014/main" id="{73988C3C-9CF5-8861-742A-E259DD36B96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" r="30"/>
          <a:stretch/>
        </p:blipFill>
        <p:spPr>
          <a:xfrm>
            <a:off x="0" y="0"/>
            <a:ext cx="6256866" cy="6858000"/>
          </a:xfrm>
        </p:spPr>
      </p:pic>
    </p:spTree>
    <p:extLst>
      <p:ext uri="{BB962C8B-B14F-4D97-AF65-F5344CB8AC3E}">
        <p14:creationId xmlns:p14="http://schemas.microsoft.com/office/powerpoint/2010/main" val="51813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0E21-1FBA-8F91-6CC9-74BD4C27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Midterm Output </a:t>
            </a:r>
            <a:r>
              <a:rPr lang="en-US"/>
              <a:t>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442F548-C92C-AB56-670E-3019E314A9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DAAEEB0E-4B34-DA87-659F-85EFAF3F7C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05C9BD-5458-C28D-7923-172EB09E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62" y="2661138"/>
            <a:ext cx="9145276" cy="3956118"/>
          </a:xfrm>
          <a:prstGeom prst="rect">
            <a:avLst/>
          </a:prstGeom>
        </p:spPr>
      </p:pic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16AD01F5-B843-9F30-44C0-3941E65F5826}"/>
              </a:ext>
            </a:extLst>
          </p:cNvPr>
          <p:cNvSpPr txBox="1">
            <a:spLocks/>
          </p:cNvSpPr>
          <p:nvPr/>
        </p:nvSpPr>
        <p:spPr>
          <a:xfrm>
            <a:off x="5005693" y="2068605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Level 0</a:t>
            </a:r>
          </a:p>
        </p:txBody>
      </p:sp>
      <p:pic>
        <p:nvPicPr>
          <p:cNvPr id="3" name="Picture 2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1CAF37B1-5139-B608-1226-C606134B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89BA3-790B-04DE-C6EA-10C6B2E881B4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141106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CEFAC-6F8E-3D21-9ECC-D325074F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F6799270-CAED-7DD0-29EE-86149A1EBED2}"/>
              </a:ext>
            </a:extLst>
          </p:cNvPr>
          <p:cNvSpPr txBox="1">
            <a:spLocks/>
          </p:cNvSpPr>
          <p:nvPr/>
        </p:nvSpPr>
        <p:spPr>
          <a:xfrm>
            <a:off x="234400" y="0"/>
            <a:ext cx="10504000" cy="11322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DFD Level 0</a:t>
            </a:r>
          </a:p>
        </p:txBody>
      </p:sp>
      <p:pic>
        <p:nvPicPr>
          <p:cNvPr id="4" name="Picture 3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D409602C-A0D2-D6CA-ADB6-85B239ED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F7336-95DB-D9BE-76BF-8E1EA4F1C4C0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Don Victor Idos</a:t>
            </a:r>
          </a:p>
        </p:txBody>
      </p:sp>
      <p:pic>
        <p:nvPicPr>
          <p:cNvPr id="7" name="Picture 6" descr="A diagram of a student&#10;&#10;AI-generated content may be incorrect.">
            <a:extLst>
              <a:ext uri="{FF2B5EF4-FFF2-40B4-BE49-F238E27FC236}">
                <a16:creationId xmlns:a16="http://schemas.microsoft.com/office/drawing/2014/main" id="{8B7D231D-8247-6FD6-8737-1C587583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" y="1130618"/>
            <a:ext cx="10184130" cy="46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67238-39EC-05A8-F627-AE625D93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0799-7B46-730B-C117-F2AECF46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Midterm Output </a:t>
            </a:r>
            <a:r>
              <a:rPr lang="en-US"/>
              <a:t>Comments Matrix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590C022-8276-C759-ED21-41FBD428211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4000" y="1815030"/>
            <a:ext cx="3241113" cy="1110012"/>
          </a:xfrm>
        </p:spPr>
        <p:txBody>
          <a:bodyPr/>
          <a:lstStyle/>
          <a:p>
            <a:r>
              <a:rPr lang="en-US" b="1"/>
              <a:t>Midterms DFD</a:t>
            </a: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9B7531CE-E2FE-DBD0-B169-E28A2014A3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32465-84D9-8AEA-81AE-16FA3D97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26" y="2383664"/>
            <a:ext cx="7808947" cy="4081583"/>
          </a:xfrm>
          <a:prstGeom prst="rect">
            <a:avLst/>
          </a:prstGeom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D844F951-E8DE-B0F9-5CE9-F34E8324FE95}"/>
              </a:ext>
            </a:extLst>
          </p:cNvPr>
          <p:cNvSpPr txBox="1">
            <a:spLocks/>
          </p:cNvSpPr>
          <p:nvPr/>
        </p:nvSpPr>
        <p:spPr>
          <a:xfrm>
            <a:off x="5662186" y="2033436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Level 1</a:t>
            </a:r>
          </a:p>
        </p:txBody>
      </p:sp>
      <p:pic>
        <p:nvPicPr>
          <p:cNvPr id="6" name="Picture 5" descr="A person in a white robe with a blue sash&#10;&#10;AI-generated content may be incorrect.">
            <a:extLst>
              <a:ext uri="{FF2B5EF4-FFF2-40B4-BE49-F238E27FC236}">
                <a16:creationId xmlns:a16="http://schemas.microsoft.com/office/drawing/2014/main" id="{C835956D-1288-A0A6-C642-98E8158F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17" y="-1905"/>
            <a:ext cx="1660525" cy="1395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3F9E2F-A4E9-86CE-7AE7-4678340AF216}"/>
              </a:ext>
            </a:extLst>
          </p:cNvPr>
          <p:cNvSpPr txBox="1"/>
          <p:nvPr/>
        </p:nvSpPr>
        <p:spPr>
          <a:xfrm>
            <a:off x="10322560" y="1452879"/>
            <a:ext cx="208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Don Victor Idos</a:t>
            </a:r>
          </a:p>
        </p:txBody>
      </p:sp>
    </p:spTree>
    <p:extLst>
      <p:ext uri="{BB962C8B-B14F-4D97-AF65-F5344CB8AC3E}">
        <p14:creationId xmlns:p14="http://schemas.microsoft.com/office/powerpoint/2010/main" val="4164805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ompany overview001">
      <a:majorFont>
        <a:latin typeface="Franklin Gothic Heavy"/>
        <a:ea typeface=""/>
        <a:cs typeface=""/>
      </a:majorFont>
      <a:minorFont>
        <a:latin typeface="Aria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5973e0-679c-4b7b-b090-4c7a7294e254" xsi:nil="true"/>
    <lcf76f155ced4ddcb4097134ff3c332f xmlns="985fde65-6ca8-470c-acbb-a6561190486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5788ECF2327A4093DAB46E75120DB8" ma:contentTypeVersion="11" ma:contentTypeDescription="Create a new document." ma:contentTypeScope="" ma:versionID="1906783206a02a6fae0e111bd53df942">
  <xsd:schema xmlns:xsd="http://www.w3.org/2001/XMLSchema" xmlns:xs="http://www.w3.org/2001/XMLSchema" xmlns:p="http://schemas.microsoft.com/office/2006/metadata/properties" xmlns:ns2="985fde65-6ca8-470c-acbb-a6561190486c" xmlns:ns3="f75973e0-679c-4b7b-b090-4c7a7294e254" targetNamespace="http://schemas.microsoft.com/office/2006/metadata/properties" ma:root="true" ma:fieldsID="ff0ae05f1ed42919de5b5c26a78a5830" ns2:_="" ns3:_="">
    <xsd:import namespace="985fde65-6ca8-470c-acbb-a6561190486c"/>
    <xsd:import namespace="f75973e0-679c-4b7b-b090-4c7a7294e2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5fde65-6ca8-470c-acbb-a656119048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aaf8b06a-778d-4447-b55c-f8813fb4c8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973e0-679c-4b7b-b090-4c7a7294e254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b7c9434-30cf-4730-8d8e-4491eb8c8737}" ma:internalName="TaxCatchAll" ma:showField="CatchAllData" ma:web="f75973e0-679c-4b7b-b090-4c7a7294e2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0C76C-AAF9-4815-AD6C-88260D28D40A}">
  <ds:schemaRefs>
    <ds:schemaRef ds:uri="985fde65-6ca8-470c-acbb-a6561190486c"/>
    <ds:schemaRef ds:uri="f75973e0-679c-4b7b-b090-4c7a7294e2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D6993AB-55C4-49D1-B310-F03E3781DC92}">
  <ds:schemaRefs>
    <ds:schemaRef ds:uri="985fde65-6ca8-470c-acbb-a6561190486c"/>
    <ds:schemaRef ds:uri="f75973e0-679c-4b7b-b090-4c7a7294e2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AD106A9-355A-41E8-8BB0-D23731FC86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61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Custom</vt:lpstr>
      <vt:lpstr>Flight Path</vt:lpstr>
      <vt:lpstr>Our Team</vt:lpstr>
      <vt:lpstr>Competitive Edge</vt:lpstr>
      <vt:lpstr>Midterm Output Comments Matrix</vt:lpstr>
      <vt:lpstr>PowerPoint Presentation</vt:lpstr>
      <vt:lpstr>PowerPoint Presentation</vt:lpstr>
      <vt:lpstr>Midterm Output Comments Matrix</vt:lpstr>
      <vt:lpstr>PowerPoint Presentation</vt:lpstr>
      <vt:lpstr>Midterm Output Comments Matrix</vt:lpstr>
      <vt:lpstr>PowerPoint Presentation</vt:lpstr>
      <vt:lpstr>Midterm Output Comments Matrix</vt:lpstr>
      <vt:lpstr>Midterm Output Comments Matrix</vt:lpstr>
      <vt:lpstr>Midterm Output Comments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 our Backend</vt:lpstr>
      <vt:lpstr>Agile Scrum Sprint 1 Ceremonies: Sprint Planning</vt:lpstr>
      <vt:lpstr>Agile Scrum Sprint 1 Ceremonies: Sprint Planning</vt:lpstr>
      <vt:lpstr>Agile Scrum Sprint 1 Ceremonies: Daily Standup Summary</vt:lpstr>
      <vt:lpstr>Agile Scrum Sprint 1 Ceremonies: Daily Standup Summary</vt:lpstr>
      <vt:lpstr>Agile Scrum Sprint 1 Ceremonies: Daily Standup Summary</vt:lpstr>
      <vt:lpstr>Agile Scrum Sprint 1 Ceremonies: Daily Standup Summary</vt:lpstr>
      <vt:lpstr>Agile Scrum Sprint 1 Ceremonies: Backlog Refinement</vt:lpstr>
      <vt:lpstr>Agile Scrum Sprint 1 Ceremonies: Sprint Review</vt:lpstr>
      <vt:lpstr>Agile Scrum Sprint 1 Ceremonies: Retrospective</vt:lpstr>
      <vt:lpstr>Agile Scrum Sprint 1 Ceremonies: Retrospective</vt:lpstr>
      <vt:lpstr>RESOURCE PAGES VVV</vt:lpstr>
      <vt:lpstr>Company Overview</vt:lpstr>
      <vt:lpstr>Agenda</vt:lpstr>
      <vt:lpstr>Company History</vt:lpstr>
      <vt:lpstr>Foundation</vt:lpstr>
      <vt:lpstr>Milestones</vt:lpstr>
      <vt:lpstr>Company Growth</vt:lpstr>
      <vt:lpstr>Mission  and Vision</vt:lpstr>
      <vt:lpstr>Mission Statement</vt:lpstr>
      <vt:lpstr>Vision Statement</vt:lpstr>
      <vt:lpstr>Core  Values</vt:lpstr>
      <vt:lpstr>Value Statement</vt:lpstr>
      <vt:lpstr>Cultural Integration</vt:lpstr>
      <vt:lpstr>Business Model</vt:lpstr>
      <vt:lpstr>Comprehensive Revenue Streams</vt:lpstr>
      <vt:lpstr>Operational Strategy</vt:lpstr>
      <vt:lpstr>Market  Position</vt:lpstr>
      <vt:lpstr>Industry Overview</vt:lpstr>
      <vt:lpstr>Governance and CSR</vt:lpstr>
      <vt:lpstr>Corporate Governance</vt:lpstr>
      <vt:lpstr>CSR Initiatives</vt:lpstr>
      <vt:lpstr>Future Goals</vt:lpstr>
      <vt:lpstr>Short-term Objectives</vt:lpstr>
      <vt:lpstr>Long-term Vision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revision>1</cp:revision>
  <dcterms:modified xsi:type="dcterms:W3CDTF">2025-10-20T18:16:38Z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0x0101008C5788ECF2327A4093DAB46E75120DB8</vt:lpwstr>
  </property>
  <property fmtid="{D5CDD505-2E9C-101B-9397-08002B2CF9AE}" pid="3" name="MediaServiceImageTags">
    <vt:lpwstr/>
  </property>
</Properties>
</file>